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6"/>
  </p:notesMasterIdLst>
  <p:sldIdLst>
    <p:sldId id="257" r:id="rId2"/>
    <p:sldId id="266" r:id="rId3"/>
    <p:sldId id="258" r:id="rId4"/>
    <p:sldId id="259" r:id="rId5"/>
    <p:sldId id="260" r:id="rId6"/>
    <p:sldId id="267" r:id="rId7"/>
    <p:sldId id="268" r:id="rId8"/>
    <p:sldId id="269" r:id="rId9"/>
    <p:sldId id="270" r:id="rId10"/>
    <p:sldId id="271" r:id="rId11"/>
    <p:sldId id="282" r:id="rId12"/>
    <p:sldId id="281" r:id="rId13"/>
    <p:sldId id="272" r:id="rId14"/>
    <p:sldId id="273" r:id="rId15"/>
    <p:sldId id="274" r:id="rId16"/>
    <p:sldId id="275" r:id="rId17"/>
    <p:sldId id="276" r:id="rId18"/>
    <p:sldId id="277" r:id="rId19"/>
    <p:sldId id="294" r:id="rId20"/>
    <p:sldId id="280" r:id="rId21"/>
    <p:sldId id="262" r:id="rId22"/>
    <p:sldId id="261" r:id="rId23"/>
    <p:sldId id="263" r:id="rId24"/>
    <p:sldId id="264" r:id="rId25"/>
    <p:sldId id="279" r:id="rId26"/>
    <p:sldId id="291" r:id="rId27"/>
    <p:sldId id="283" r:id="rId28"/>
    <p:sldId id="284" r:id="rId29"/>
    <p:sldId id="292" r:id="rId30"/>
    <p:sldId id="285" r:id="rId31"/>
    <p:sldId id="289" r:id="rId32"/>
    <p:sldId id="286" r:id="rId33"/>
    <p:sldId id="288" r:id="rId34"/>
    <p:sldId id="290" r:id="rId35"/>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176" y="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4B0EAE5-2B87-46CB-8C2F-29A5F1DDBB55}" type="datetimeFigureOut">
              <a:rPr lang="pl-PL" smtClean="0"/>
              <a:t>2014-02-10</a:t>
            </a:fld>
            <a:endParaRPr lang="pl-PL"/>
          </a:p>
        </p:txBody>
      </p:sp>
      <p:sp>
        <p:nvSpPr>
          <p:cNvPr id="4" name="Symbol zastępczy obrazu slajd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F0B437-0DD1-463B-B29C-050179FB9A1E}" type="slidenum">
              <a:rPr lang="pl-PL" smtClean="0"/>
              <a:t>‹#›</a:t>
            </a:fld>
            <a:endParaRPr lang="pl-PL"/>
          </a:p>
        </p:txBody>
      </p:sp>
    </p:spTree>
    <p:extLst>
      <p:ext uri="{BB962C8B-B14F-4D97-AF65-F5344CB8AC3E}">
        <p14:creationId xmlns:p14="http://schemas.microsoft.com/office/powerpoint/2010/main" val="4944493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859280"/>
            <a:ext cx="6400800" cy="1295400"/>
          </a:xfrm>
        </p:spPr>
        <p:txBody>
          <a:bodyPr/>
          <a:lstStyle/>
          <a:p>
            <a:r>
              <a:rPr lang="pl-PL" smtClean="0"/>
              <a:t>Kliknij, aby edytować styl</a:t>
            </a:r>
            <a:endParaRPr lang="en-US" dirty="0"/>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801112"/>
            <a:ext cx="9144000" cy="932688"/>
          </a:xfrm>
          <a:prstGeom prst="rect">
            <a:avLst/>
          </a:prstGeom>
        </p:spPr>
      </p:pic>
      <p:sp>
        <p:nvSpPr>
          <p:cNvPr id="3" name="Subtitle 2"/>
          <p:cNvSpPr>
            <a:spLocks noGrp="1"/>
          </p:cNvSpPr>
          <p:nvPr>
            <p:ph type="subTitle" idx="1"/>
          </p:nvPr>
        </p:nvSpPr>
        <p:spPr>
          <a:xfrm>
            <a:off x="1371600" y="3429000"/>
            <a:ext cx="6400800" cy="762000"/>
          </a:xfrm>
        </p:spPr>
        <p:txBody>
          <a:bodyPr>
            <a:normAutofit/>
          </a:bodyPr>
          <a:lstStyle>
            <a:lvl1pPr marL="0" indent="0" algn="ctr">
              <a:buNone/>
              <a:defRPr sz="2000" i="1" baseline="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en-US" dirty="0"/>
          </a:p>
        </p:txBody>
      </p:sp>
      <p:sp>
        <p:nvSpPr>
          <p:cNvPr id="4" name="Date Placeholder 3"/>
          <p:cNvSpPr>
            <a:spLocks noGrp="1"/>
          </p:cNvSpPr>
          <p:nvPr>
            <p:ph type="dt" sz="half" idx="10"/>
          </p:nvPr>
        </p:nvSpPr>
        <p:spPr bwMode="white"/>
        <p:txBody>
          <a:bodyPr/>
          <a:lstStyle/>
          <a:p>
            <a:fld id="{B45C3E0D-2544-44DA-B68E-FEE59373CECC}" type="datetimeFigureOut">
              <a:rPr lang="pl-PL" smtClean="0"/>
              <a:t>2014-02-10</a:t>
            </a:fld>
            <a:endParaRPr lang="pl-PL"/>
          </a:p>
        </p:txBody>
      </p:sp>
      <p:sp>
        <p:nvSpPr>
          <p:cNvPr id="5" name="Footer Placeholder 4"/>
          <p:cNvSpPr>
            <a:spLocks noGrp="1"/>
          </p:cNvSpPr>
          <p:nvPr>
            <p:ph type="ftr" sz="quarter" idx="11"/>
          </p:nvPr>
        </p:nvSpPr>
        <p:spPr bwMode="white"/>
        <p:txBody>
          <a:bodyPr/>
          <a:lstStyle/>
          <a:p>
            <a:endParaRPr lang="pl-PL"/>
          </a:p>
        </p:txBody>
      </p:sp>
      <p:sp>
        <p:nvSpPr>
          <p:cNvPr id="6" name="Slide Number Placeholder 5"/>
          <p:cNvSpPr>
            <a:spLocks noGrp="1"/>
          </p:cNvSpPr>
          <p:nvPr>
            <p:ph type="sldNum" sz="quarter" idx="12"/>
          </p:nvPr>
        </p:nvSpPr>
        <p:spPr/>
        <p:txBody>
          <a:bodyPr/>
          <a:lstStyle/>
          <a:p>
            <a:fld id="{CCD25BCF-17D8-4C12-A4DE-B485EF0537E6}" type="slidenum">
              <a:rPr lang="pl-PL" smtClean="0"/>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dirty="0"/>
          </a:p>
        </p:txBody>
      </p:sp>
      <p:sp>
        <p:nvSpPr>
          <p:cNvPr id="3" name="Content Placeholder 2"/>
          <p:cNvSpPr>
            <a:spLocks noGrp="1"/>
          </p:cNvSpPr>
          <p:nvPr>
            <p:ph idx="1"/>
          </p:nvPr>
        </p:nvSpPr>
        <p:spPr>
          <a:xfrm>
            <a:off x="1371600" y="2438400"/>
            <a:ext cx="6400800" cy="3048001"/>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fld id="{B45C3E0D-2544-44DA-B68E-FEE59373CECC}" type="datetimeFigureOut">
              <a:rPr lang="pl-PL" smtClean="0"/>
              <a:t>2014-02-10</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CCD25BCF-17D8-4C12-A4DE-B485EF0537E6}" type="slidenum">
              <a:rPr lang="pl-PL" smtClean="0"/>
              <a:t>‹#›</a:t>
            </a:fld>
            <a:endParaRPr lang="pl-PL"/>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45C3E0D-2544-44DA-B68E-FEE59373CECC}" type="datetimeFigureOut">
              <a:rPr lang="pl-PL" smtClean="0"/>
              <a:t>2014-02-10</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CCD25BCF-17D8-4C12-A4DE-B485EF0537E6}" type="slidenum">
              <a:rPr lang="pl-PL" smtClean="0"/>
              <a:t>‹#›</a:t>
            </a:fld>
            <a:endParaRPr lang="pl-PL"/>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
        <p:nvSpPr>
          <p:cNvPr id="2" name="Title 1"/>
          <p:cNvSpPr>
            <a:spLocks noGrp="1"/>
          </p:cNvSpPr>
          <p:nvPr>
            <p:ph type="title"/>
          </p:nvPr>
        </p:nvSpPr>
        <p:spPr>
          <a:xfrm>
            <a:off x="1447800" y="3410267"/>
            <a:ext cx="6248400" cy="1456373"/>
          </a:xfrm>
        </p:spPr>
        <p:txBody>
          <a:bodyPr anchor="t">
            <a:normAutofit/>
          </a:bodyPr>
          <a:lstStyle>
            <a:lvl1pPr algn="ctr">
              <a:defRPr sz="3600" b="0" i="0" cap="all" baseline="0"/>
            </a:lvl1pPr>
          </a:lstStyle>
          <a:p>
            <a:r>
              <a:rPr lang="pl-PL" smtClean="0"/>
              <a:t>Kliknij, aby edytować styl</a:t>
            </a:r>
            <a:endParaRPr lang="en-US" dirty="0"/>
          </a:p>
        </p:txBody>
      </p:sp>
      <p:sp>
        <p:nvSpPr>
          <p:cNvPr id="3" name="Text Placeholder 2"/>
          <p:cNvSpPr>
            <a:spLocks noGrp="1"/>
          </p:cNvSpPr>
          <p:nvPr>
            <p:ph type="body" idx="1"/>
          </p:nvPr>
        </p:nvSpPr>
        <p:spPr>
          <a:xfrm>
            <a:off x="1447800" y="1503680"/>
            <a:ext cx="6248400" cy="1566862"/>
          </a:xfrm>
        </p:spPr>
        <p:txBody>
          <a:bodyPr anchor="b"/>
          <a:lstStyle>
            <a:lvl1pPr marL="0" indent="0" algn="ctr">
              <a:buNone/>
              <a:defRPr sz="2000" b="0" i="1"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10" name="Content Placeholder 9"/>
          <p:cNvSpPr>
            <a:spLocks noGrp="1"/>
          </p:cNvSpPr>
          <p:nvPr>
            <p:ph sz="quarter" idx="13"/>
          </p:nvPr>
        </p:nvSpPr>
        <p:spPr>
          <a:xfrm>
            <a:off x="1371600" y="2438400"/>
            <a:ext cx="3124200" cy="31242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2" name="Title 1"/>
          <p:cNvSpPr>
            <a:spLocks noGrp="1"/>
          </p:cNvSpPr>
          <p:nvPr>
            <p:ph type="title"/>
          </p:nvPr>
        </p:nvSpPr>
        <p:spPr/>
        <p:txBody>
          <a:bodyPr/>
          <a:lstStyle/>
          <a:p>
            <a:r>
              <a:rPr lang="pl-PL" smtClean="0"/>
              <a:t>Kliknij, aby edytować styl</a:t>
            </a:r>
            <a:endParaRPr lang="en-US"/>
          </a:p>
        </p:txBody>
      </p:sp>
      <p:sp>
        <p:nvSpPr>
          <p:cNvPr id="5" name="Date Placeholder 4"/>
          <p:cNvSpPr>
            <a:spLocks noGrp="1"/>
          </p:cNvSpPr>
          <p:nvPr>
            <p:ph type="dt" sz="half" idx="10"/>
          </p:nvPr>
        </p:nvSpPr>
        <p:spPr/>
        <p:txBody>
          <a:bodyPr/>
          <a:lstStyle/>
          <a:p>
            <a:fld id="{B45C3E0D-2544-44DA-B68E-FEE59373CECC}" type="datetimeFigureOut">
              <a:rPr lang="pl-PL" smtClean="0"/>
              <a:t>2014-02-10</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CCD25BCF-17D8-4C12-A4DE-B485EF0537E6}" type="slidenum">
              <a:rPr lang="pl-PL" smtClean="0"/>
              <a:t>‹#›</a:t>
            </a:fld>
            <a:endParaRPr lang="pl-PL"/>
          </a:p>
        </p:txBody>
      </p:sp>
      <p:sp>
        <p:nvSpPr>
          <p:cNvPr id="12" name="Content Placeholder 11"/>
          <p:cNvSpPr>
            <a:spLocks noGrp="1"/>
          </p:cNvSpPr>
          <p:nvPr>
            <p:ph sz="quarter" idx="14"/>
          </p:nvPr>
        </p:nvSpPr>
        <p:spPr>
          <a:xfrm>
            <a:off x="4648200" y="2438400"/>
            <a:ext cx="3124200" cy="31242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pic>
        <p:nvPicPr>
          <p:cNvPr id="12" name="Picture 11" descr="flourish2.png"/>
          <p:cNvPicPr>
            <a:picLocks noChangeAspect="1"/>
          </p:cNvPicPr>
          <p:nvPr/>
        </p:nvPicPr>
        <p:blipFill>
          <a:blip r:embed="rId2">
            <a:clrChange>
              <a:clrFrom>
                <a:srgbClr val="000000">
                  <a:alpha val="0"/>
                </a:srgbClr>
              </a:clrFrom>
              <a:clrTo>
                <a:srgbClr val="000000">
                  <a:alpha val="0"/>
                </a:srgbClr>
              </a:clrTo>
            </a:clrChange>
            <a:lum bright="-14000"/>
          </a:blip>
          <a:stretch>
            <a:fillRect/>
          </a:stretch>
        </p:blipFill>
        <p:spPr>
          <a:xfrm>
            <a:off x="0" y="1618488"/>
            <a:ext cx="9144000" cy="932688"/>
          </a:xfrm>
          <a:prstGeom prst="rect">
            <a:avLst/>
          </a:prstGeom>
        </p:spPr>
      </p:pic>
      <p:sp>
        <p:nvSpPr>
          <p:cNvPr id="11" name="Content Placeholder 10"/>
          <p:cNvSpPr>
            <a:spLocks noGrp="1"/>
          </p:cNvSpPr>
          <p:nvPr>
            <p:ph sz="quarter" idx="13"/>
          </p:nvPr>
        </p:nvSpPr>
        <p:spPr>
          <a:xfrm>
            <a:off x="1371600" y="2819400"/>
            <a:ext cx="3124200" cy="27432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13" name="Content Placeholder 12"/>
          <p:cNvSpPr>
            <a:spLocks noGrp="1"/>
          </p:cNvSpPr>
          <p:nvPr>
            <p:ph sz="quarter" idx="14"/>
          </p:nvPr>
        </p:nvSpPr>
        <p:spPr>
          <a:xfrm>
            <a:off x="4648200" y="2819400"/>
            <a:ext cx="3124200" cy="27432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2" name="Title 1"/>
          <p:cNvSpPr>
            <a:spLocks noGrp="1"/>
          </p:cNvSpPr>
          <p:nvPr>
            <p:ph type="title"/>
          </p:nvPr>
        </p:nvSpPr>
        <p:spPr/>
        <p:txBody>
          <a:bodyPr/>
          <a:lstStyle>
            <a:lvl1pPr>
              <a:defRPr/>
            </a:lvl1pPr>
          </a:lstStyle>
          <a:p>
            <a:r>
              <a:rPr lang="pl-PL" smtClean="0"/>
              <a:t>Kliknij, aby edytować styl</a:t>
            </a:r>
            <a:endParaRPr lang="en-US"/>
          </a:p>
        </p:txBody>
      </p:sp>
      <p:sp>
        <p:nvSpPr>
          <p:cNvPr id="3" name="Text Placeholder 2"/>
          <p:cNvSpPr>
            <a:spLocks noGrp="1"/>
          </p:cNvSpPr>
          <p:nvPr>
            <p:ph type="body" idx="1"/>
          </p:nvPr>
        </p:nvSpPr>
        <p:spPr>
          <a:xfrm>
            <a:off x="1371600" y="2362201"/>
            <a:ext cx="3125788" cy="451338"/>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5" name="Text Placeholder 4"/>
          <p:cNvSpPr>
            <a:spLocks noGrp="1"/>
          </p:cNvSpPr>
          <p:nvPr>
            <p:ph type="body" sz="quarter" idx="3"/>
          </p:nvPr>
        </p:nvSpPr>
        <p:spPr>
          <a:xfrm>
            <a:off x="4645025" y="2359152"/>
            <a:ext cx="3127375" cy="448056"/>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7" name="Date Placeholder 6"/>
          <p:cNvSpPr>
            <a:spLocks noGrp="1"/>
          </p:cNvSpPr>
          <p:nvPr>
            <p:ph type="dt" sz="half" idx="10"/>
          </p:nvPr>
        </p:nvSpPr>
        <p:spPr/>
        <p:txBody>
          <a:bodyPr/>
          <a:lstStyle/>
          <a:p>
            <a:fld id="{B45C3E0D-2544-44DA-B68E-FEE59373CECC}" type="datetimeFigureOut">
              <a:rPr lang="pl-PL" smtClean="0"/>
              <a:t>2014-02-10</a:t>
            </a:fld>
            <a:endParaRPr lang="pl-PL"/>
          </a:p>
        </p:txBody>
      </p:sp>
      <p:sp>
        <p:nvSpPr>
          <p:cNvPr id="8" name="Footer Placeholder 7"/>
          <p:cNvSpPr>
            <a:spLocks noGrp="1"/>
          </p:cNvSpPr>
          <p:nvPr>
            <p:ph type="ftr" sz="quarter" idx="11"/>
          </p:nvPr>
        </p:nvSpPr>
        <p:spPr/>
        <p:txBody>
          <a:bodyPr/>
          <a:lstStyle/>
          <a:p>
            <a:endParaRPr lang="pl-PL"/>
          </a:p>
        </p:txBody>
      </p:sp>
      <p:sp>
        <p:nvSpPr>
          <p:cNvPr id="9" name="Slide Number Placeholder 8"/>
          <p:cNvSpPr>
            <a:spLocks noGrp="1"/>
          </p:cNvSpPr>
          <p:nvPr>
            <p:ph type="sldNum" sz="quarter" idx="12"/>
          </p:nvPr>
        </p:nvSpPr>
        <p:spPr/>
        <p:txBody>
          <a:bodyPr/>
          <a:lstStyle/>
          <a:p>
            <a:fld id="{CCD25BCF-17D8-4C12-A4DE-B485EF0537E6}" type="slidenum">
              <a:rPr lang="pl-PL" smtClean="0"/>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a:p>
        </p:txBody>
      </p:sp>
      <p:sp>
        <p:nvSpPr>
          <p:cNvPr id="3" name="Date Placeholder 2"/>
          <p:cNvSpPr>
            <a:spLocks noGrp="1"/>
          </p:cNvSpPr>
          <p:nvPr>
            <p:ph type="dt" sz="half" idx="10"/>
          </p:nvPr>
        </p:nvSpPr>
        <p:spPr/>
        <p:txBody>
          <a:bodyPr/>
          <a:lstStyle/>
          <a:p>
            <a:fld id="{B45C3E0D-2544-44DA-B68E-FEE59373CECC}" type="datetimeFigureOut">
              <a:rPr lang="pl-PL" smtClean="0"/>
              <a:t>2014-02-10</a:t>
            </a:fld>
            <a:endParaRPr lang="pl-PL"/>
          </a:p>
        </p:txBody>
      </p:sp>
      <p:sp>
        <p:nvSpPr>
          <p:cNvPr id="4" name="Footer Placeholder 3"/>
          <p:cNvSpPr>
            <a:spLocks noGrp="1"/>
          </p:cNvSpPr>
          <p:nvPr>
            <p:ph type="ftr" sz="quarter" idx="11"/>
          </p:nvPr>
        </p:nvSpPr>
        <p:spPr/>
        <p:txBody>
          <a:bodyPr/>
          <a:lstStyle/>
          <a:p>
            <a:endParaRPr lang="pl-PL"/>
          </a:p>
        </p:txBody>
      </p:sp>
      <p:sp>
        <p:nvSpPr>
          <p:cNvPr id="5" name="Slide Number Placeholder 4"/>
          <p:cNvSpPr>
            <a:spLocks noGrp="1"/>
          </p:cNvSpPr>
          <p:nvPr>
            <p:ph type="sldNum" sz="quarter" idx="12"/>
          </p:nvPr>
        </p:nvSpPr>
        <p:spPr/>
        <p:txBody>
          <a:bodyPr/>
          <a:lstStyle/>
          <a:p>
            <a:fld id="{CCD25BCF-17D8-4C12-A4DE-B485EF0537E6}" type="slidenum">
              <a:rPr lang="pl-PL" smtClean="0"/>
              <a:t>‹#›</a:t>
            </a:fld>
            <a:endParaRPr lang="pl-PL"/>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5C3E0D-2544-44DA-B68E-FEE59373CECC}" type="datetimeFigureOut">
              <a:rPr lang="pl-PL" smtClean="0"/>
              <a:t>2014-02-10</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CCD25BCF-17D8-4C12-A4DE-B485EF0537E6}" type="slidenum">
              <a:rPr lang="pl-PL" smtClean="0"/>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4953001" y="1676400"/>
            <a:ext cx="2819399" cy="599440"/>
          </a:xfrm>
        </p:spPr>
        <p:txBody>
          <a:bodyPr anchor="b">
            <a:noAutofit/>
          </a:bodyPr>
          <a:lstStyle>
            <a:lvl1pPr algn="ctr">
              <a:defRPr sz="1700" b="1" cap="all" spc="0" baseline="0"/>
            </a:lvl1pPr>
          </a:lstStyle>
          <a:p>
            <a:r>
              <a:rPr lang="pl-PL" smtClean="0"/>
              <a:t>Kliknij, aby edytować styl</a:t>
            </a:r>
            <a:endParaRPr lang="en-US" dirty="0"/>
          </a:p>
        </p:txBody>
      </p:sp>
      <p:sp>
        <p:nvSpPr>
          <p:cNvPr id="4" name="Text Placeholder 3"/>
          <p:cNvSpPr>
            <a:spLocks noGrp="1"/>
          </p:cNvSpPr>
          <p:nvPr>
            <p:ph type="body" sz="half" idx="2"/>
          </p:nvPr>
        </p:nvSpPr>
        <p:spPr>
          <a:xfrm>
            <a:off x="4953001" y="2275840"/>
            <a:ext cx="2819399" cy="290576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fld id="{B45C3E0D-2544-44DA-B68E-FEE59373CECC}" type="datetimeFigureOut">
              <a:rPr lang="pl-PL" smtClean="0"/>
              <a:t>2014-02-10</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CCD25BCF-17D8-4C12-A4DE-B485EF0537E6}" type="slidenum">
              <a:rPr lang="pl-PL" smtClean="0"/>
              <a:t>‹#›</a:t>
            </a:fld>
            <a:endParaRPr lang="pl-PL"/>
          </a:p>
        </p:txBody>
      </p:sp>
      <p:sp>
        <p:nvSpPr>
          <p:cNvPr id="9" name="Content Placeholder 8"/>
          <p:cNvSpPr>
            <a:spLocks noGrp="1"/>
          </p:cNvSpPr>
          <p:nvPr>
            <p:ph sz="quarter" idx="13"/>
          </p:nvPr>
        </p:nvSpPr>
        <p:spPr>
          <a:xfrm>
            <a:off x="1371600" y="1676400"/>
            <a:ext cx="3276600" cy="35052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10" name="Plaque 9"/>
          <p:cNvSpPr/>
          <p:nvPr/>
        </p:nvSpPr>
        <p:spPr>
          <a:xfrm>
            <a:off x="1463040" y="1847088"/>
            <a:ext cx="3090672" cy="3090672"/>
          </a:xfrm>
          <a:prstGeom prst="plaque">
            <a:avLst>
              <a:gd name="adj" fmla="val 8438"/>
            </a:avLst>
          </a:prstGeom>
          <a:noFill/>
          <a:ln w="9525">
            <a:solidFill>
              <a:schemeClr val="tx2">
                <a:alpha val="17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53000" y="1676400"/>
            <a:ext cx="2819400" cy="599440"/>
          </a:xfrm>
        </p:spPr>
        <p:txBody>
          <a:bodyPr anchor="b">
            <a:noAutofit/>
          </a:bodyPr>
          <a:lstStyle>
            <a:lvl1pPr algn="ctr">
              <a:defRPr sz="1700" b="1" cap="all" spc="0" baseline="0"/>
            </a:lvl1pPr>
          </a:lstStyle>
          <a:p>
            <a:r>
              <a:rPr lang="pl-PL" smtClean="0"/>
              <a:t>Kliknij, aby edytować styl</a:t>
            </a:r>
            <a:endParaRPr lang="en-US" dirty="0"/>
          </a:p>
        </p:txBody>
      </p:sp>
      <p:sp>
        <p:nvSpPr>
          <p:cNvPr id="3" name="Picture Placeholder 2"/>
          <p:cNvSpPr>
            <a:spLocks noGrp="1"/>
          </p:cNvSpPr>
          <p:nvPr>
            <p:ph type="pic" idx="1"/>
          </p:nvPr>
        </p:nvSpPr>
        <p:spPr>
          <a:xfrm>
            <a:off x="1524000" y="1905000"/>
            <a:ext cx="2971800" cy="2971800"/>
          </a:xfrm>
          <a:prstGeom prst="plaque">
            <a:avLst>
              <a:gd name="adj" fmla="val 8341"/>
            </a:avLst>
          </a:prstGeom>
          <a:solidFill>
            <a:schemeClr val="bg1">
              <a:lumMod val="95000"/>
              <a:alpha val="35000"/>
            </a:schemeClr>
          </a:solidFill>
          <a:ln w="98425" cmpd="thinThick">
            <a:noFill/>
            <a:bevel/>
          </a:ln>
        </p:spPr>
        <p:txBody>
          <a:bodyPr>
            <a:normAutofit/>
          </a:bodyPr>
          <a:lstStyle>
            <a:lvl1pPr marL="0" indent="0" algn="ctr">
              <a:buNone/>
              <a:defRPr sz="1800" baseline="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l-PL" smtClean="0"/>
              <a:t>Kliknij ikonę, aby dodać obraz</a:t>
            </a:r>
            <a:endParaRPr lang="en-US" dirty="0"/>
          </a:p>
        </p:txBody>
      </p:sp>
      <p:sp>
        <p:nvSpPr>
          <p:cNvPr id="4" name="Text Placeholder 3"/>
          <p:cNvSpPr>
            <a:spLocks noGrp="1"/>
          </p:cNvSpPr>
          <p:nvPr>
            <p:ph type="body" sz="half" idx="2"/>
          </p:nvPr>
        </p:nvSpPr>
        <p:spPr>
          <a:xfrm>
            <a:off x="4953000" y="2276856"/>
            <a:ext cx="2819400" cy="287528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fld id="{B45C3E0D-2544-44DA-B68E-FEE59373CECC}" type="datetimeFigureOut">
              <a:rPr lang="pl-PL" smtClean="0"/>
              <a:t>2014-02-10</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CCD25BCF-17D8-4C12-A4DE-B485EF0537E6}" type="slidenum">
              <a:rPr lang="pl-PL" smtClean="0"/>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a:p>
        </p:txBody>
      </p:sp>
      <p:sp>
        <p:nvSpPr>
          <p:cNvPr id="3" name="Vertical Text Placeholder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Date Placeholder 3"/>
          <p:cNvSpPr>
            <a:spLocks noGrp="1"/>
          </p:cNvSpPr>
          <p:nvPr>
            <p:ph type="dt" sz="half" idx="10"/>
          </p:nvPr>
        </p:nvSpPr>
        <p:spPr/>
        <p:txBody>
          <a:bodyPr/>
          <a:lstStyle/>
          <a:p>
            <a:fld id="{B45C3E0D-2544-44DA-B68E-FEE59373CECC}" type="datetimeFigureOut">
              <a:rPr lang="pl-PL" smtClean="0"/>
              <a:t>2014-02-10</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CCD25BCF-17D8-4C12-A4DE-B485EF0537E6}" type="slidenum">
              <a:rPr lang="pl-PL" smtClean="0"/>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09041"/>
            <a:ext cx="1295400" cy="4318000"/>
          </a:xfrm>
        </p:spPr>
        <p:txBody>
          <a:bodyPr vert="eaVert"/>
          <a:lstStyle/>
          <a:p>
            <a:r>
              <a:rPr lang="pl-PL" smtClean="0"/>
              <a:t>Kliknij, aby edytować styl</a:t>
            </a:r>
            <a:endParaRPr lang="en-US" dirty="0"/>
          </a:p>
        </p:txBody>
      </p:sp>
      <p:sp>
        <p:nvSpPr>
          <p:cNvPr id="3" name="Vertical Text Placeholder 2"/>
          <p:cNvSpPr>
            <a:spLocks noGrp="1"/>
          </p:cNvSpPr>
          <p:nvPr>
            <p:ph type="body" orient="vert" idx="1"/>
          </p:nvPr>
        </p:nvSpPr>
        <p:spPr>
          <a:xfrm>
            <a:off x="1295400" y="1219199"/>
            <a:ext cx="5181600" cy="4267201"/>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fld id="{B45C3E0D-2544-44DA-B68E-FEE59373CECC}" type="datetimeFigureOut">
              <a:rPr lang="pl-PL" smtClean="0"/>
              <a:t>2014-02-10</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CCD25BCF-17D8-4C12-A4DE-B485EF0537E6}" type="slidenum">
              <a:rPr lang="pl-PL" smtClean="0"/>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window3.png"/>
          <p:cNvPicPr>
            <a:picLocks noChangeAspect="1"/>
          </p:cNvPicPr>
          <p:nvPr/>
        </p:nvPicPr>
        <p:blipFill>
          <a:blip r:embed="rId13"/>
          <a:stretch>
            <a:fillRect/>
          </a:stretch>
        </p:blipFill>
        <p:spPr>
          <a:xfrm>
            <a:off x="0" y="0"/>
            <a:ext cx="9144000" cy="6858000"/>
          </a:xfrm>
          <a:prstGeom prst="rect">
            <a:avLst/>
          </a:prstGeom>
        </p:spPr>
      </p:pic>
      <p:sp>
        <p:nvSpPr>
          <p:cNvPr id="2" name="Title Placeholder 1"/>
          <p:cNvSpPr>
            <a:spLocks noGrp="1"/>
          </p:cNvSpPr>
          <p:nvPr>
            <p:ph type="title"/>
          </p:nvPr>
        </p:nvSpPr>
        <p:spPr>
          <a:xfrm>
            <a:off x="1371600" y="1295400"/>
            <a:ext cx="6400800" cy="685800"/>
          </a:xfrm>
          <a:prstGeom prst="rect">
            <a:avLst/>
          </a:prstGeom>
        </p:spPr>
        <p:txBody>
          <a:bodyPr vert="horz" lIns="91440" tIns="45720" rIns="91440" bIns="45720" rtlCol="0" anchor="b" anchorCtr="0">
            <a:normAutofit/>
          </a:bodyPr>
          <a:lstStyle/>
          <a:p>
            <a:r>
              <a:rPr lang="pl-PL" smtClean="0"/>
              <a:t>Kliknij, aby edytować styl</a:t>
            </a:r>
            <a:endParaRPr lang="en-US" dirty="0"/>
          </a:p>
        </p:txBody>
      </p:sp>
      <p:sp>
        <p:nvSpPr>
          <p:cNvPr id="3" name="Text Placeholder 2"/>
          <p:cNvSpPr>
            <a:spLocks noGrp="1"/>
          </p:cNvSpPr>
          <p:nvPr>
            <p:ph type="body" idx="1"/>
          </p:nvPr>
        </p:nvSpPr>
        <p:spPr>
          <a:xfrm>
            <a:off x="1371600" y="2057400"/>
            <a:ext cx="6400800" cy="3429001"/>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2"/>
          </p:nvPr>
        </p:nvSpPr>
        <p:spPr bwMode="white">
          <a:xfrm>
            <a:off x="304800" y="6356350"/>
            <a:ext cx="2133600" cy="365125"/>
          </a:xfrm>
          <a:prstGeom prst="rect">
            <a:avLst/>
          </a:prstGeom>
          <a:ln>
            <a:noFill/>
          </a:ln>
        </p:spPr>
        <p:txBody>
          <a:bodyPr vert="horz" lIns="91440" tIns="45720" rIns="91440" bIns="45720" rtlCol="0" anchor="ctr"/>
          <a:lstStyle>
            <a:lvl1pPr algn="l">
              <a:defRPr sz="1100" baseline="0">
                <a:solidFill>
                  <a:schemeClr val="accent1">
                    <a:lumMod val="60000"/>
                    <a:lumOff val="40000"/>
                  </a:schemeClr>
                </a:solidFill>
              </a:defRPr>
            </a:lvl1pPr>
          </a:lstStyle>
          <a:p>
            <a:fld id="{B45C3E0D-2544-44DA-B68E-FEE59373CECC}" type="datetimeFigureOut">
              <a:rPr lang="pl-PL" smtClean="0"/>
              <a:t>2014-02-10</a:t>
            </a:fld>
            <a:endParaRPr lang="pl-PL"/>
          </a:p>
        </p:txBody>
      </p:sp>
      <p:sp>
        <p:nvSpPr>
          <p:cNvPr id="5" name="Footer Placeholder 4"/>
          <p:cNvSpPr>
            <a:spLocks noGrp="1"/>
          </p:cNvSpPr>
          <p:nvPr>
            <p:ph type="ftr" sz="quarter" idx="3"/>
          </p:nvPr>
        </p:nvSpPr>
        <p:spPr bwMode="white">
          <a:xfrm>
            <a:off x="2971800" y="6356350"/>
            <a:ext cx="3200400" cy="365125"/>
          </a:xfrm>
          <a:prstGeom prst="rect">
            <a:avLst/>
          </a:prstGeom>
        </p:spPr>
        <p:txBody>
          <a:bodyPr vert="horz" lIns="91440" tIns="45720" rIns="91440" bIns="45720" rtlCol="0" anchor="ctr"/>
          <a:lstStyle>
            <a:lvl1pPr algn="ctr">
              <a:defRPr sz="1100" baseline="0">
                <a:solidFill>
                  <a:schemeClr val="accent1">
                    <a:lumMod val="60000"/>
                    <a:lumOff val="40000"/>
                  </a:schemeClr>
                </a:solidFill>
              </a:defRPr>
            </a:lvl1pPr>
          </a:lstStyle>
          <a:p>
            <a:endParaRPr lang="pl-PL"/>
          </a:p>
        </p:txBody>
      </p:sp>
      <p:sp>
        <p:nvSpPr>
          <p:cNvPr id="6" name="Slide Number Placeholder 5"/>
          <p:cNvSpPr>
            <a:spLocks noGrp="1"/>
          </p:cNvSpPr>
          <p:nvPr>
            <p:ph type="sldNum" sz="quarter" idx="4"/>
          </p:nvPr>
        </p:nvSpPr>
        <p:spPr bwMode="white">
          <a:xfrm>
            <a:off x="6675120" y="6364224"/>
            <a:ext cx="2133600" cy="365125"/>
          </a:xfrm>
          <a:prstGeom prst="rect">
            <a:avLst/>
          </a:prstGeom>
        </p:spPr>
        <p:txBody>
          <a:bodyPr vert="horz" lIns="91440" tIns="45720" rIns="91440" bIns="45720" rtlCol="0" anchor="ctr"/>
          <a:lstStyle>
            <a:lvl1pPr algn="r">
              <a:defRPr sz="1200" b="1" baseline="0">
                <a:solidFill>
                  <a:schemeClr val="accent1">
                    <a:lumMod val="60000"/>
                    <a:lumOff val="40000"/>
                  </a:schemeClr>
                </a:solidFill>
              </a:defRPr>
            </a:lvl1pPr>
          </a:lstStyle>
          <a:p>
            <a:fld id="{CCD25BCF-17D8-4C12-A4DE-B485EF0537E6}" type="slidenum">
              <a:rPr lang="pl-PL" smtClean="0"/>
              <a:t>‹#›</a:t>
            </a:fld>
            <a:endParaRPr lang="pl-PL"/>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 Id="rId4" Type="http://schemas.openxmlformats.org/officeDocument/2006/relationships/hyperlink" Target="http://www.lesko.przemyska.pl/index.php?option=com_content&amp;view=article&amp;id=100&amp;Itemid=28"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emf"/><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endParaRPr lang="pl-PL" dirty="0"/>
          </a:p>
        </p:txBody>
      </p:sp>
      <p:sp>
        <p:nvSpPr>
          <p:cNvPr id="2" name="Symbol zastępczy zawartości 1"/>
          <p:cNvSpPr>
            <a:spLocks noGrp="1"/>
          </p:cNvSpPr>
          <p:nvPr>
            <p:ph idx="1"/>
          </p:nvPr>
        </p:nvSpPr>
        <p:spPr/>
        <p:txBody>
          <a:bodyPr>
            <a:normAutofit lnSpcReduction="10000"/>
          </a:bodyPr>
          <a:lstStyle/>
          <a:p>
            <a:pPr indent="0">
              <a:buNone/>
            </a:pPr>
            <a:r>
              <a:rPr lang="pl-PL" sz="2800" b="1" dirty="0" smtClean="0">
                <a:latin typeface="Monotype Corsiva" panose="03010101010201010101" pitchFamily="66" charset="0"/>
                <a:cs typeface="Lucida Sans Unicode" panose="020B0602030504020204" pitchFamily="34" charset="0"/>
              </a:rPr>
              <a:t>„Świadomość własnej przeszłości pomaga nam włączyć się w długi szereg pokoleń, by przekazać następnym wspólne dobro – Ojczyznę”.</a:t>
            </a:r>
          </a:p>
          <a:p>
            <a:pPr indent="0">
              <a:buNone/>
            </a:pPr>
            <a:endParaRPr lang="pl-PL" b="1" dirty="0" smtClean="0">
              <a:latin typeface="Monotype Corsiva" panose="03010101010201010101" pitchFamily="66" charset="0"/>
            </a:endParaRPr>
          </a:p>
          <a:p>
            <a:pPr indent="0">
              <a:buNone/>
            </a:pPr>
            <a:r>
              <a:rPr lang="pl-PL" b="1" dirty="0" smtClean="0">
                <a:latin typeface="Monotype Corsiva" panose="03010101010201010101" pitchFamily="66" charset="0"/>
              </a:rPr>
              <a:t>			</a:t>
            </a:r>
            <a:r>
              <a:rPr lang="pl-PL" sz="2400" b="1" dirty="0" smtClean="0">
                <a:latin typeface="Monotype Corsiva" panose="03010101010201010101" pitchFamily="66" charset="0"/>
                <a:cs typeface="Lucida Sans Unicode" panose="020B0602030504020204" pitchFamily="34" charset="0"/>
              </a:rPr>
              <a:t>Jan Paweł II- Poznań 1997</a:t>
            </a:r>
            <a:endParaRPr lang="pl-PL" sz="2400" b="1" dirty="0">
              <a:latin typeface="Monotype Corsiva" panose="03010101010201010101" pitchFamily="66" charset="0"/>
              <a:cs typeface="Lucida Sans Unicode" panose="020B0602030504020204" pitchFamily="34" charset="0"/>
            </a:endParaRPr>
          </a:p>
        </p:txBody>
      </p:sp>
    </p:spTree>
    <p:extLst>
      <p:ext uri="{BB962C8B-B14F-4D97-AF65-F5344CB8AC3E}">
        <p14:creationId xmlns:p14="http://schemas.microsoft.com/office/powerpoint/2010/main" val="20246240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GP580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0540" y="1225726"/>
            <a:ext cx="2757446" cy="4003473"/>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3" name="pole tekstowe 2"/>
          <p:cNvSpPr txBox="1"/>
          <p:nvPr/>
        </p:nvSpPr>
        <p:spPr>
          <a:xfrm>
            <a:off x="755576" y="1052736"/>
            <a:ext cx="7488832" cy="2831544"/>
          </a:xfrm>
          <a:prstGeom prst="rect">
            <a:avLst/>
          </a:prstGeom>
          <a:noFill/>
        </p:spPr>
        <p:txBody>
          <a:bodyPr wrap="square" rtlCol="0">
            <a:spAutoFit/>
          </a:bodyPr>
          <a:lstStyle/>
          <a:p>
            <a:pPr lvl="6" algn="ctr"/>
            <a:r>
              <a:rPr lang="pl-PL" sz="4000" b="1" dirty="0" smtClean="0">
                <a:solidFill>
                  <a:srgbClr val="002060"/>
                </a:solidFill>
                <a:latin typeface="Monotype Corsiva" panose="03010101010201010101" pitchFamily="66" charset="0"/>
                <a:cs typeface="Lucida Sans Unicode" panose="020B0602030504020204" pitchFamily="34" charset="0"/>
              </a:rPr>
              <a:t>KSIĄDZ  </a:t>
            </a:r>
          </a:p>
          <a:p>
            <a:pPr lvl="7" algn="ctr"/>
            <a:r>
              <a:rPr lang="pl-PL" sz="4000" b="1" dirty="0" smtClean="0">
                <a:solidFill>
                  <a:srgbClr val="002060"/>
                </a:solidFill>
                <a:latin typeface="Monotype Corsiva" panose="03010101010201010101" pitchFamily="66" charset="0"/>
                <a:cs typeface="Lucida Sans Unicode" panose="020B0602030504020204" pitchFamily="34" charset="0"/>
              </a:rPr>
              <a:t> LUDWIK PALUCH</a:t>
            </a:r>
          </a:p>
          <a:p>
            <a:endParaRPr lang="pl-PL" b="1" dirty="0" smtClean="0">
              <a:solidFill>
                <a:srgbClr val="002060"/>
              </a:solidFill>
              <a:latin typeface="Lucida Sans Unicode" panose="020B0602030504020204" pitchFamily="34" charset="0"/>
              <a:cs typeface="Lucida Sans Unicode" panose="020B0602030504020204" pitchFamily="34" charset="0"/>
            </a:endParaRPr>
          </a:p>
          <a:p>
            <a:r>
              <a:rPr lang="pl-PL" b="1" dirty="0" smtClean="0">
                <a:solidFill>
                  <a:srgbClr val="002060"/>
                </a:solidFill>
                <a:latin typeface="Lucida Sans Unicode" panose="020B0602030504020204" pitchFamily="34" charset="0"/>
                <a:cs typeface="Lucida Sans Unicode" panose="020B0602030504020204" pitchFamily="34" charset="0"/>
              </a:rPr>
              <a:t>                                                        </a:t>
            </a:r>
            <a:r>
              <a:rPr lang="pl-PL" sz="4400" b="1" dirty="0" smtClean="0">
                <a:solidFill>
                  <a:srgbClr val="002060"/>
                </a:solidFill>
                <a:latin typeface="Monotype Corsiva" panose="03010101010201010101" pitchFamily="66" charset="0"/>
                <a:cs typeface="Lucida Sans Unicode" panose="020B0602030504020204" pitchFamily="34" charset="0"/>
              </a:rPr>
              <a:t>1885- 1960</a:t>
            </a:r>
            <a:endParaRPr lang="pl-PL" sz="4400" b="1" dirty="0">
              <a:solidFill>
                <a:srgbClr val="002060"/>
              </a:solidFill>
              <a:latin typeface="Monotype Corsiva" panose="03010101010201010101" pitchFamily="66" charset="0"/>
              <a:cs typeface="Lucida Sans Unicode" panose="020B0602030504020204" pitchFamily="34" charset="0"/>
            </a:endParaRPr>
          </a:p>
          <a:p>
            <a:endParaRPr lang="pl-PL" b="1" dirty="0" smtClean="0">
              <a:latin typeface="Lucida Sans Unicode" panose="020B0602030504020204" pitchFamily="34" charset="0"/>
              <a:cs typeface="Lucida Sans Unicode" panose="020B0602030504020204" pitchFamily="34" charset="0"/>
            </a:endParaRPr>
          </a:p>
          <a:p>
            <a:endParaRPr lang="pl-PL" dirty="0"/>
          </a:p>
        </p:txBody>
      </p:sp>
      <p:sp>
        <p:nvSpPr>
          <p:cNvPr id="4" name="pole tekstowe 3"/>
          <p:cNvSpPr txBox="1"/>
          <p:nvPr/>
        </p:nvSpPr>
        <p:spPr>
          <a:xfrm>
            <a:off x="3887986" y="2868618"/>
            <a:ext cx="4716462" cy="2616101"/>
          </a:xfrm>
          <a:prstGeom prst="rect">
            <a:avLst/>
          </a:prstGeom>
          <a:noFill/>
        </p:spPr>
        <p:txBody>
          <a:bodyPr wrap="square" rtlCol="0">
            <a:spAutoFit/>
          </a:bodyPr>
          <a:lstStyle/>
          <a:p>
            <a:pPr algn="ctr"/>
            <a:endParaRPr lang="pl-PL" sz="3600" b="1" dirty="0">
              <a:solidFill>
                <a:srgbClr val="002060"/>
              </a:solidFill>
              <a:latin typeface="Monotype Corsiva" panose="03010101010201010101" pitchFamily="66" charset="0"/>
              <a:ea typeface="Arial Unicode MS" panose="020B0604020202020204" pitchFamily="34" charset="-128"/>
              <a:cs typeface="Arial Unicode MS" panose="020B0604020202020204" pitchFamily="34" charset="-128"/>
            </a:endParaRPr>
          </a:p>
          <a:p>
            <a:pPr algn="ctr"/>
            <a:r>
              <a:rPr lang="pl-PL" sz="3600" b="1" dirty="0" smtClean="0">
                <a:solidFill>
                  <a:srgbClr val="002060"/>
                </a:solidFill>
                <a:latin typeface="Monotype Corsiva" panose="03010101010201010101" pitchFamily="66" charset="0"/>
                <a:ea typeface="Arial Unicode MS" panose="020B0604020202020204" pitchFamily="34" charset="-128"/>
                <a:cs typeface="Arial Unicode MS" panose="020B0604020202020204" pitchFamily="34" charset="-128"/>
              </a:rPr>
              <a:t>NIEZAPOMNIANY </a:t>
            </a:r>
            <a:endParaRPr lang="pl-PL" sz="3600" b="1" dirty="0" smtClean="0">
              <a:solidFill>
                <a:srgbClr val="002060"/>
              </a:solidFill>
              <a:latin typeface="Monotype Corsiva" panose="03010101010201010101" pitchFamily="66" charset="0"/>
              <a:ea typeface="Arial Unicode MS" panose="020B0604020202020204" pitchFamily="34" charset="-128"/>
              <a:cs typeface="Arial Unicode MS" panose="020B0604020202020204" pitchFamily="34" charset="-128"/>
            </a:endParaRPr>
          </a:p>
          <a:p>
            <a:pPr algn="ctr"/>
            <a:r>
              <a:rPr lang="pl-PL" sz="3600" b="1" dirty="0" smtClean="0">
                <a:solidFill>
                  <a:srgbClr val="002060"/>
                </a:solidFill>
                <a:latin typeface="Monotype Corsiva" panose="03010101010201010101" pitchFamily="66" charset="0"/>
                <a:ea typeface="Arial Unicode MS" panose="020B0604020202020204" pitchFamily="34" charset="-128"/>
                <a:cs typeface="Arial Unicode MS" panose="020B0604020202020204" pitchFamily="34" charset="-128"/>
              </a:rPr>
              <a:t>KAPŁAN</a:t>
            </a:r>
          </a:p>
          <a:p>
            <a:pPr algn="ctr"/>
            <a:endParaRPr lang="pl-PL" sz="1400" b="1" dirty="0" smtClean="0">
              <a:solidFill>
                <a:srgbClr val="002060"/>
              </a:solidFill>
              <a:latin typeface="Monotype Corsiva" panose="03010101010201010101" pitchFamily="66" charset="0"/>
              <a:ea typeface="Arial Unicode MS" panose="020B0604020202020204" pitchFamily="34" charset="-128"/>
              <a:cs typeface="Arial Unicode MS" panose="020B0604020202020204" pitchFamily="34" charset="-128"/>
            </a:endParaRPr>
          </a:p>
          <a:p>
            <a:pPr algn="ctr"/>
            <a:endParaRPr lang="pl-PL" sz="1400" b="1" dirty="0">
              <a:solidFill>
                <a:srgbClr val="002060"/>
              </a:solidFill>
              <a:latin typeface="Monotype Corsiva" panose="03010101010201010101" pitchFamily="66" charset="0"/>
              <a:ea typeface="Arial Unicode MS" panose="020B0604020202020204" pitchFamily="34" charset="-128"/>
              <a:cs typeface="Arial Unicode MS" panose="020B0604020202020204" pitchFamily="34" charset="-128"/>
            </a:endParaRPr>
          </a:p>
          <a:p>
            <a:pPr algn="ctr"/>
            <a:endParaRPr lang="pl-PL" sz="1400" b="1" dirty="0" smtClean="0">
              <a:solidFill>
                <a:srgbClr val="002060"/>
              </a:solidFill>
              <a:latin typeface="Monotype Corsiva" panose="03010101010201010101" pitchFamily="66" charset="0"/>
              <a:ea typeface="Arial Unicode MS" panose="020B0604020202020204" pitchFamily="34" charset="-128"/>
              <a:cs typeface="Arial Unicode MS" panose="020B0604020202020204" pitchFamily="34" charset="-128"/>
            </a:endParaRPr>
          </a:p>
          <a:p>
            <a:pPr algn="ctr"/>
            <a:r>
              <a:rPr lang="pl-PL" sz="1400" b="1" dirty="0" smtClean="0">
                <a:solidFill>
                  <a:srgbClr val="002060"/>
                </a:solidFill>
                <a:latin typeface="Monotype Corsiva" panose="03010101010201010101" pitchFamily="66" charset="0"/>
                <a:ea typeface="Arial Unicode MS" panose="020B0604020202020204" pitchFamily="34" charset="-128"/>
                <a:cs typeface="Arial Unicode MS" panose="020B0604020202020204" pitchFamily="34" charset="-128"/>
              </a:rPr>
              <a:t>Autor: mgr Alicja Lewandowska</a:t>
            </a:r>
            <a:endParaRPr lang="pl-PL" sz="1400" b="1" dirty="0">
              <a:solidFill>
                <a:srgbClr val="002060"/>
              </a:solidFill>
              <a:latin typeface="Monotype Corsiva" panose="03010101010201010101" pitchFamily="66"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2482267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Lucida Sans Unicode" panose="020B0602030504020204" pitchFamily="34" charset="0"/>
                <a:cs typeface="Lucida Sans Unicode" panose="020B0602030504020204" pitchFamily="34" charset="0"/>
              </a:rPr>
              <a:t>Parafia Lesko</a:t>
            </a:r>
            <a:endParaRPr lang="pl-PL" dirty="0">
              <a:latin typeface="Lucida Sans Unicode" panose="020B0602030504020204" pitchFamily="34" charset="0"/>
              <a:cs typeface="Lucida Sans Unicode" panose="020B0602030504020204" pitchFamily="34" charset="0"/>
            </a:endParaRPr>
          </a:p>
        </p:txBody>
      </p:sp>
      <p:sp>
        <p:nvSpPr>
          <p:cNvPr id="3" name="Symbol zastępczy zawartości 2"/>
          <p:cNvSpPr>
            <a:spLocks noGrp="1"/>
          </p:cNvSpPr>
          <p:nvPr>
            <p:ph idx="1"/>
          </p:nvPr>
        </p:nvSpPr>
        <p:spPr/>
        <p:txBody>
          <a:bodyPr>
            <a:normAutofit fontScale="92500" lnSpcReduction="20000"/>
          </a:bodyPr>
          <a:lstStyle/>
          <a:p>
            <a:r>
              <a:rPr lang="pl-PL" dirty="0" smtClean="0">
                <a:latin typeface="Lucida Sans Unicode" panose="020B0602030504020204" pitchFamily="34" charset="0"/>
                <a:cs typeface="Lucida Sans Unicode" panose="020B0602030504020204" pitchFamily="34" charset="0"/>
              </a:rPr>
              <a:t>Utworzona w </a:t>
            </a:r>
            <a:r>
              <a:rPr lang="pl-PL" b="1" dirty="0" smtClean="0">
                <a:latin typeface="Lucida Sans Unicode" panose="020B0602030504020204" pitchFamily="34" charset="0"/>
                <a:cs typeface="Lucida Sans Unicode" panose="020B0602030504020204" pitchFamily="34" charset="0"/>
              </a:rPr>
              <a:t>1478 roku;</a:t>
            </a:r>
          </a:p>
          <a:p>
            <a:r>
              <a:rPr lang="pl-PL" b="1" dirty="0" smtClean="0">
                <a:latin typeface="Lucida Sans Unicode" panose="020B0602030504020204" pitchFamily="34" charset="0"/>
                <a:cs typeface="Lucida Sans Unicode" panose="020B0602030504020204" pitchFamily="34" charset="0"/>
              </a:rPr>
              <a:t>W roku 1939 </a:t>
            </a:r>
            <a:r>
              <a:rPr lang="pl-PL" dirty="0" smtClean="0">
                <a:latin typeface="Lucida Sans Unicode" panose="020B0602030504020204" pitchFamily="34" charset="0"/>
                <a:cs typeface="Lucida Sans Unicode" panose="020B0602030504020204" pitchFamily="34" charset="0"/>
              </a:rPr>
              <a:t>obejmowała miejscowości: Lesko, Bezmiechowa, Huzele, Glinne, Jankowce, Łukawica, </a:t>
            </a:r>
            <a:r>
              <a:rPr lang="pl-PL" dirty="0" err="1" smtClean="0">
                <a:latin typeface="Lucida Sans Unicode" panose="020B0602030504020204" pitchFamily="34" charset="0"/>
                <a:cs typeface="Lucida Sans Unicode" panose="020B0602030504020204" pitchFamily="34" charset="0"/>
              </a:rPr>
              <a:t>Manasterzec</a:t>
            </a:r>
            <a:r>
              <a:rPr lang="pl-PL" dirty="0" smtClean="0">
                <a:latin typeface="Lucida Sans Unicode" panose="020B0602030504020204" pitchFamily="34" charset="0"/>
                <a:cs typeface="Lucida Sans Unicode" panose="020B0602030504020204" pitchFamily="34" charset="0"/>
              </a:rPr>
              <a:t>, Posada Leska, Postołów, Wola Postołowa, Weremień, Łączki; 3127 parafian;</a:t>
            </a:r>
          </a:p>
          <a:p>
            <a:r>
              <a:rPr lang="pl-PL" dirty="0" smtClean="0">
                <a:latin typeface="Lucida Sans Unicode" panose="020B0602030504020204" pitchFamily="34" charset="0"/>
                <a:cs typeface="Lucida Sans Unicode" panose="020B0602030504020204" pitchFamily="34" charset="0"/>
              </a:rPr>
              <a:t>39 proboszczów;</a:t>
            </a:r>
          </a:p>
          <a:p>
            <a:r>
              <a:rPr lang="pl-PL" dirty="0" smtClean="0">
                <a:latin typeface="Lucida Sans Unicode" panose="020B0602030504020204" pitchFamily="34" charset="0"/>
                <a:cs typeface="Lucida Sans Unicode" panose="020B0602030504020204" pitchFamily="34" charset="0"/>
              </a:rPr>
              <a:t>Kościół z roku </a:t>
            </a:r>
            <a:r>
              <a:rPr lang="pl-PL" b="1" dirty="0" smtClean="0">
                <a:latin typeface="Lucida Sans Unicode" panose="020B0602030504020204" pitchFamily="34" charset="0"/>
                <a:cs typeface="Lucida Sans Unicode" panose="020B0602030504020204" pitchFamily="34" charset="0"/>
              </a:rPr>
              <a:t>1539</a:t>
            </a:r>
            <a:r>
              <a:rPr lang="pl-PL" dirty="0" smtClean="0">
                <a:latin typeface="Lucida Sans Unicode" panose="020B0602030504020204" pitchFamily="34" charset="0"/>
                <a:cs typeface="Lucida Sans Unicode" panose="020B0602030504020204" pitchFamily="34" charset="0"/>
              </a:rPr>
              <a:t>, konsekrowany w 1760, pw. Nawiedzenia Najświętszej  Maryi Panny</a:t>
            </a:r>
            <a:endParaRPr lang="pl-PL" dirty="0">
              <a:latin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33268088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sz="quarter" idx="13"/>
          </p:nvPr>
        </p:nvSpPr>
        <p:spPr/>
        <p:txBody>
          <a:bodyPr>
            <a:noAutofit/>
          </a:bodyPr>
          <a:lstStyle/>
          <a:p>
            <a:r>
              <a:rPr lang="pl-PL" sz="1200" dirty="0">
                <a:latin typeface="Lucida Sans Unicode" panose="020B0602030504020204" pitchFamily="34" charset="0"/>
                <a:cs typeface="Lucida Sans Unicode" panose="020B0602030504020204" pitchFamily="34" charset="0"/>
              </a:rPr>
              <a:t>Ze </a:t>
            </a:r>
            <a:r>
              <a:rPr lang="pl-PL" sz="1200" dirty="0" err="1">
                <a:latin typeface="Lucida Sans Unicode" panose="020B0602030504020204" pitchFamily="34" charset="0"/>
                <a:cs typeface="Lucida Sans Unicode" panose="020B0602030504020204" pitchFamily="34" charset="0"/>
              </a:rPr>
              <a:t>Zgłobnia</a:t>
            </a:r>
            <a:r>
              <a:rPr lang="pl-PL" sz="1200" dirty="0">
                <a:latin typeface="Lucida Sans Unicode" panose="020B0602030504020204" pitchFamily="34" charset="0"/>
                <a:cs typeface="Lucida Sans Unicode" panose="020B0602030504020204" pitchFamily="34" charset="0"/>
              </a:rPr>
              <a:t> Stanisław </a:t>
            </a:r>
            <a:r>
              <a:rPr lang="pl-PL" sz="1200" dirty="0" smtClean="0">
                <a:latin typeface="Lucida Sans Unicode" panose="020B0602030504020204" pitchFamily="34" charset="0"/>
                <a:cs typeface="Lucida Sans Unicode" panose="020B0602030504020204" pitchFamily="34" charset="0"/>
              </a:rPr>
              <a:t> 1478</a:t>
            </a:r>
            <a:endParaRPr lang="pl-PL" sz="1200" dirty="0">
              <a:latin typeface="Lucida Sans Unicode" panose="020B0602030504020204" pitchFamily="34" charset="0"/>
              <a:cs typeface="Lucida Sans Unicode" panose="020B0602030504020204" pitchFamily="34" charset="0"/>
            </a:endParaRPr>
          </a:p>
          <a:p>
            <a:r>
              <a:rPr lang="pl-PL" sz="1200" dirty="0">
                <a:latin typeface="Lucida Sans Unicode" panose="020B0602030504020204" pitchFamily="34" charset="0"/>
                <a:cs typeface="Lucida Sans Unicode" panose="020B0602030504020204" pitchFamily="34" charset="0"/>
              </a:rPr>
              <a:t>Z Koprzywnicy Jan 	1483 – 1493</a:t>
            </a:r>
          </a:p>
          <a:p>
            <a:r>
              <a:rPr lang="pl-PL" sz="1200" dirty="0">
                <a:latin typeface="Lucida Sans Unicode" panose="020B0602030504020204" pitchFamily="34" charset="0"/>
                <a:cs typeface="Lucida Sans Unicode" panose="020B0602030504020204" pitchFamily="34" charset="0"/>
              </a:rPr>
              <a:t>Stanisław	1498 – 1504 </a:t>
            </a:r>
          </a:p>
          <a:p>
            <a:r>
              <a:rPr lang="pl-PL" sz="1200" dirty="0">
                <a:latin typeface="Lucida Sans Unicode" panose="020B0602030504020204" pitchFamily="34" charset="0"/>
                <a:cs typeface="Lucida Sans Unicode" panose="020B0602030504020204" pitchFamily="34" charset="0"/>
              </a:rPr>
              <a:t>Konarski Jan	1526 – 1530</a:t>
            </a:r>
          </a:p>
          <a:p>
            <a:r>
              <a:rPr lang="pl-PL" sz="1200" dirty="0">
                <a:latin typeface="Lucida Sans Unicode" panose="020B0602030504020204" pitchFamily="34" charset="0"/>
                <a:cs typeface="Lucida Sans Unicode" panose="020B0602030504020204" pitchFamily="34" charset="0"/>
              </a:rPr>
              <a:t>Z Ciechanowa </a:t>
            </a:r>
            <a:r>
              <a:rPr lang="pl-PL" sz="1200" dirty="0" smtClean="0">
                <a:latin typeface="Lucida Sans Unicode" panose="020B0602030504020204" pitchFamily="34" charset="0"/>
                <a:cs typeface="Lucida Sans Unicode" panose="020B0602030504020204" pitchFamily="34" charset="0"/>
              </a:rPr>
              <a:t>Stanisław 1551</a:t>
            </a:r>
            <a:endParaRPr lang="pl-PL" sz="1200" dirty="0">
              <a:latin typeface="Lucida Sans Unicode" panose="020B0602030504020204" pitchFamily="34" charset="0"/>
              <a:cs typeface="Lucida Sans Unicode" panose="020B0602030504020204" pitchFamily="34" charset="0"/>
            </a:endParaRPr>
          </a:p>
          <a:p>
            <a:r>
              <a:rPr lang="pl-PL" sz="1200" dirty="0">
                <a:latin typeface="Lucida Sans Unicode" panose="020B0602030504020204" pitchFamily="34" charset="0"/>
                <a:cs typeface="Lucida Sans Unicode" panose="020B0602030504020204" pitchFamily="34" charset="0"/>
              </a:rPr>
              <a:t>Z Radomia Józef	1551 – 61</a:t>
            </a:r>
          </a:p>
          <a:p>
            <a:r>
              <a:rPr lang="pl-PL" sz="1200" dirty="0">
                <a:latin typeface="Lucida Sans Unicode" panose="020B0602030504020204" pitchFamily="34" charset="0"/>
                <a:cs typeface="Lucida Sans Unicode" panose="020B0602030504020204" pitchFamily="34" charset="0"/>
              </a:rPr>
              <a:t>Z Pilzna Albert	1562</a:t>
            </a:r>
          </a:p>
          <a:p>
            <a:r>
              <a:rPr lang="pl-PL" sz="1200" dirty="0" err="1">
                <a:latin typeface="Lucida Sans Unicode" panose="020B0602030504020204" pitchFamily="34" charset="0"/>
                <a:cs typeface="Lucida Sans Unicode" panose="020B0602030504020204" pitchFamily="34" charset="0"/>
              </a:rPr>
              <a:t>Mikuliński</a:t>
            </a:r>
            <a:r>
              <a:rPr lang="pl-PL" sz="1200" dirty="0">
                <a:latin typeface="Lucida Sans Unicode" panose="020B0602030504020204" pitchFamily="34" charset="0"/>
                <a:cs typeface="Lucida Sans Unicode" panose="020B0602030504020204" pitchFamily="34" charset="0"/>
              </a:rPr>
              <a:t> Józef	1562 – 80</a:t>
            </a:r>
          </a:p>
          <a:p>
            <a:r>
              <a:rPr lang="pl-PL" sz="1200" dirty="0">
                <a:latin typeface="Lucida Sans Unicode" panose="020B0602030504020204" pitchFamily="34" charset="0"/>
                <a:cs typeface="Lucida Sans Unicode" panose="020B0602030504020204" pitchFamily="34" charset="0"/>
              </a:rPr>
              <a:t>Z Brzezin Andrzej	1586</a:t>
            </a:r>
          </a:p>
          <a:p>
            <a:r>
              <a:rPr lang="pl-PL" sz="1200" dirty="0">
                <a:latin typeface="Lucida Sans Unicode" panose="020B0602030504020204" pitchFamily="34" charset="0"/>
                <a:cs typeface="Lucida Sans Unicode" panose="020B0602030504020204" pitchFamily="34" charset="0"/>
              </a:rPr>
              <a:t>Piotrowski Grzegorz	1594 – </a:t>
            </a:r>
            <a:r>
              <a:rPr lang="pl-PL" sz="1200" dirty="0" smtClean="0">
                <a:latin typeface="Lucida Sans Unicode" panose="020B0602030504020204" pitchFamily="34" charset="0"/>
                <a:cs typeface="Lucida Sans Unicode" panose="020B0602030504020204" pitchFamily="34" charset="0"/>
              </a:rPr>
              <a:t>1597</a:t>
            </a:r>
            <a:endParaRPr lang="pl-PL" sz="1200" dirty="0">
              <a:latin typeface="Lucida Sans Unicode" panose="020B0602030504020204" pitchFamily="34" charset="0"/>
              <a:cs typeface="Lucida Sans Unicode" panose="020B0602030504020204" pitchFamily="34" charset="0"/>
            </a:endParaRPr>
          </a:p>
        </p:txBody>
      </p:sp>
      <p:sp>
        <p:nvSpPr>
          <p:cNvPr id="3" name="Tytuł 2"/>
          <p:cNvSpPr>
            <a:spLocks noGrp="1"/>
          </p:cNvSpPr>
          <p:nvPr>
            <p:ph type="title"/>
          </p:nvPr>
        </p:nvSpPr>
        <p:spPr>
          <a:xfrm>
            <a:off x="1371600" y="1295400"/>
            <a:ext cx="6400800" cy="693440"/>
          </a:xfrm>
        </p:spPr>
        <p:txBody>
          <a:bodyPr>
            <a:normAutofit/>
          </a:bodyPr>
          <a:lstStyle/>
          <a:p>
            <a:r>
              <a:rPr lang="pl-PL" sz="1600" b="1" dirty="0" smtClean="0">
                <a:latin typeface="Lucida Sans Unicode" panose="020B0602030504020204" pitchFamily="34" charset="0"/>
                <a:cs typeface="Lucida Sans Unicode" panose="020B0602030504020204" pitchFamily="34" charset="0"/>
              </a:rPr>
              <a:t>Księża proboszczowie w lesku </a:t>
            </a:r>
            <a:br>
              <a:rPr lang="pl-PL" sz="1600" b="1" dirty="0" smtClean="0">
                <a:latin typeface="Lucida Sans Unicode" panose="020B0602030504020204" pitchFamily="34" charset="0"/>
                <a:cs typeface="Lucida Sans Unicode" panose="020B0602030504020204" pitchFamily="34" charset="0"/>
              </a:rPr>
            </a:br>
            <a:r>
              <a:rPr lang="pl-PL" sz="1600" b="1" dirty="0" smtClean="0">
                <a:latin typeface="Lucida Sans Unicode" panose="020B0602030504020204" pitchFamily="34" charset="0"/>
                <a:cs typeface="Lucida Sans Unicode" panose="020B0602030504020204" pitchFamily="34" charset="0"/>
              </a:rPr>
              <a:t>w latach1478- 1745.</a:t>
            </a:r>
            <a:endParaRPr lang="pl-PL" sz="1600" b="1" dirty="0">
              <a:latin typeface="Lucida Sans Unicode" panose="020B0602030504020204" pitchFamily="34" charset="0"/>
              <a:cs typeface="Lucida Sans Unicode" panose="020B0602030504020204" pitchFamily="34" charset="0"/>
            </a:endParaRPr>
          </a:p>
        </p:txBody>
      </p:sp>
      <p:sp>
        <p:nvSpPr>
          <p:cNvPr id="4" name="Symbol zastępczy zawartości 3"/>
          <p:cNvSpPr>
            <a:spLocks noGrp="1"/>
          </p:cNvSpPr>
          <p:nvPr>
            <p:ph sz="quarter" idx="14"/>
          </p:nvPr>
        </p:nvSpPr>
        <p:spPr/>
        <p:txBody>
          <a:bodyPr>
            <a:normAutofit fontScale="25000" lnSpcReduction="20000"/>
          </a:bodyPr>
          <a:lstStyle/>
          <a:p>
            <a:r>
              <a:rPr lang="pl-PL" sz="4800" dirty="0" err="1">
                <a:latin typeface="Lucida Sans Unicode" panose="020B0602030504020204" pitchFamily="34" charset="0"/>
                <a:cs typeface="Lucida Sans Unicode" panose="020B0602030504020204" pitchFamily="34" charset="0"/>
              </a:rPr>
              <a:t>Zbrodziński</a:t>
            </a:r>
            <a:r>
              <a:rPr lang="pl-PL" sz="4800" dirty="0">
                <a:latin typeface="Lucida Sans Unicode" panose="020B0602030504020204" pitchFamily="34" charset="0"/>
                <a:cs typeface="Lucida Sans Unicode" panose="020B0602030504020204" pitchFamily="34" charset="0"/>
              </a:rPr>
              <a:t> Jakub 	1598 – </a:t>
            </a:r>
            <a:r>
              <a:rPr lang="pl-PL" sz="4800" dirty="0" smtClean="0">
                <a:latin typeface="Lucida Sans Unicode" panose="020B0602030504020204" pitchFamily="34" charset="0"/>
                <a:cs typeface="Lucida Sans Unicode" panose="020B0602030504020204" pitchFamily="34" charset="0"/>
              </a:rPr>
              <a:t>1609</a:t>
            </a:r>
          </a:p>
          <a:p>
            <a:r>
              <a:rPr lang="pl-PL" sz="4800" dirty="0" smtClean="0">
                <a:latin typeface="Lucida Sans Unicode" panose="020B0602030504020204" pitchFamily="34" charset="0"/>
                <a:cs typeface="Lucida Sans Unicode" panose="020B0602030504020204" pitchFamily="34" charset="0"/>
              </a:rPr>
              <a:t>Żebrowski </a:t>
            </a:r>
            <a:r>
              <a:rPr lang="pl-PL" sz="4800" dirty="0">
                <a:latin typeface="Lucida Sans Unicode" panose="020B0602030504020204" pitchFamily="34" charset="0"/>
                <a:cs typeface="Lucida Sans Unicode" panose="020B0602030504020204" pitchFamily="34" charset="0"/>
              </a:rPr>
              <a:t>Feliks	1609 – 1613</a:t>
            </a:r>
          </a:p>
          <a:p>
            <a:r>
              <a:rPr lang="pl-PL" sz="4800" dirty="0">
                <a:latin typeface="Lucida Sans Unicode" panose="020B0602030504020204" pitchFamily="34" charset="0"/>
                <a:cs typeface="Lucida Sans Unicode" panose="020B0602030504020204" pitchFamily="34" charset="0"/>
              </a:rPr>
              <a:t>Mikołajewski </a:t>
            </a:r>
            <a:r>
              <a:rPr lang="pl-PL" sz="4800" dirty="0" smtClean="0">
                <a:latin typeface="Lucida Sans Unicode" panose="020B0602030504020204" pitchFamily="34" charset="0"/>
                <a:cs typeface="Lucida Sans Unicode" panose="020B0602030504020204" pitchFamily="34" charset="0"/>
              </a:rPr>
              <a:t>Hieronim 1614 –1626</a:t>
            </a:r>
            <a:endParaRPr lang="pl-PL" sz="4800" dirty="0">
              <a:latin typeface="Lucida Sans Unicode" panose="020B0602030504020204" pitchFamily="34" charset="0"/>
              <a:cs typeface="Lucida Sans Unicode" panose="020B0602030504020204" pitchFamily="34" charset="0"/>
            </a:endParaRPr>
          </a:p>
          <a:p>
            <a:r>
              <a:rPr lang="pl-PL" sz="4800" dirty="0" err="1">
                <a:latin typeface="Lucida Sans Unicode" panose="020B0602030504020204" pitchFamily="34" charset="0"/>
                <a:cs typeface="Lucida Sans Unicode" panose="020B0602030504020204" pitchFamily="34" charset="0"/>
              </a:rPr>
              <a:t>Nijowski</a:t>
            </a:r>
            <a:r>
              <a:rPr lang="pl-PL" sz="4800" dirty="0">
                <a:latin typeface="Lucida Sans Unicode" panose="020B0602030504020204" pitchFamily="34" charset="0"/>
                <a:cs typeface="Lucida Sans Unicode" panose="020B0602030504020204" pitchFamily="34" charset="0"/>
              </a:rPr>
              <a:t> Magnus	1627</a:t>
            </a:r>
          </a:p>
          <a:p>
            <a:r>
              <a:rPr lang="pl-PL" sz="4800" dirty="0" err="1">
                <a:latin typeface="Lucida Sans Unicode" panose="020B0602030504020204" pitchFamily="34" charset="0"/>
                <a:cs typeface="Lucida Sans Unicode" panose="020B0602030504020204" pitchFamily="34" charset="0"/>
              </a:rPr>
              <a:t>Cursikowicz</a:t>
            </a:r>
            <a:r>
              <a:rPr lang="pl-PL" sz="4800" dirty="0">
                <a:latin typeface="Lucida Sans Unicode" panose="020B0602030504020204" pitchFamily="34" charset="0"/>
                <a:cs typeface="Lucida Sans Unicode" panose="020B0602030504020204" pitchFamily="34" charset="0"/>
              </a:rPr>
              <a:t> Adam	1640 – 1654</a:t>
            </a:r>
          </a:p>
          <a:p>
            <a:r>
              <a:rPr lang="pl-PL" sz="4800" dirty="0">
                <a:latin typeface="Lucida Sans Unicode" panose="020B0602030504020204" pitchFamily="34" charset="0"/>
                <a:cs typeface="Lucida Sans Unicode" panose="020B0602030504020204" pitchFamily="34" charset="0"/>
              </a:rPr>
              <a:t>Brzeziński Gabriel	1654 – 1662</a:t>
            </a:r>
          </a:p>
          <a:p>
            <a:r>
              <a:rPr lang="pl-PL" sz="4800" dirty="0">
                <a:latin typeface="Lucida Sans Unicode" panose="020B0602030504020204" pitchFamily="34" charset="0"/>
                <a:cs typeface="Lucida Sans Unicode" panose="020B0602030504020204" pitchFamily="34" charset="0"/>
              </a:rPr>
              <a:t>Stadnicki Kazimierz	1662 – 1672</a:t>
            </a:r>
          </a:p>
          <a:p>
            <a:r>
              <a:rPr lang="pl-PL" sz="4800" dirty="0">
                <a:latin typeface="Lucida Sans Unicode" panose="020B0602030504020204" pitchFamily="34" charset="0"/>
                <a:cs typeface="Lucida Sans Unicode" panose="020B0602030504020204" pitchFamily="34" charset="0"/>
              </a:rPr>
              <a:t>Stadnicki Antoni	1689 – 1693</a:t>
            </a:r>
          </a:p>
          <a:p>
            <a:r>
              <a:rPr lang="pl-PL" sz="4800" dirty="0">
                <a:latin typeface="Lucida Sans Unicode" panose="020B0602030504020204" pitchFamily="34" charset="0"/>
                <a:cs typeface="Lucida Sans Unicode" panose="020B0602030504020204" pitchFamily="34" charset="0"/>
              </a:rPr>
              <a:t>Ustrzycki Andrzej	1693</a:t>
            </a:r>
          </a:p>
          <a:p>
            <a:r>
              <a:rPr lang="pl-PL" sz="4800" dirty="0">
                <a:latin typeface="Lucida Sans Unicode" panose="020B0602030504020204" pitchFamily="34" charset="0"/>
                <a:cs typeface="Lucida Sans Unicode" panose="020B0602030504020204" pitchFamily="34" charset="0"/>
              </a:rPr>
              <a:t>Sokolnicki Stanisław	1706 – 1718</a:t>
            </a:r>
          </a:p>
          <a:p>
            <a:r>
              <a:rPr lang="pl-PL" sz="4800" dirty="0">
                <a:latin typeface="Lucida Sans Unicode" panose="020B0602030504020204" pitchFamily="34" charset="0"/>
                <a:cs typeface="Lucida Sans Unicode" panose="020B0602030504020204" pitchFamily="34" charset="0"/>
              </a:rPr>
              <a:t>Stadnicki Adam 	1719 – 1745</a:t>
            </a:r>
          </a:p>
          <a:p>
            <a:endParaRPr lang="pl-PL" dirty="0"/>
          </a:p>
          <a:p>
            <a:endParaRPr lang="pl-PL" dirty="0"/>
          </a:p>
        </p:txBody>
      </p:sp>
    </p:spTree>
    <p:extLst>
      <p:ext uri="{BB962C8B-B14F-4D97-AF65-F5344CB8AC3E}">
        <p14:creationId xmlns:p14="http://schemas.microsoft.com/office/powerpoint/2010/main" val="2680566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sz="quarter" idx="13"/>
          </p:nvPr>
        </p:nvSpPr>
        <p:spPr>
          <a:xfrm>
            <a:off x="1371600" y="2438400"/>
            <a:ext cx="3272408" cy="3124200"/>
          </a:xfrm>
        </p:spPr>
        <p:txBody>
          <a:bodyPr>
            <a:normAutofit fontScale="25000" lnSpcReduction="20000"/>
          </a:bodyPr>
          <a:lstStyle/>
          <a:p>
            <a:r>
              <a:rPr lang="pl-PL" sz="4800" dirty="0" err="1">
                <a:latin typeface="Lucida Sans Unicode" panose="020B0602030504020204" pitchFamily="34" charset="0"/>
                <a:cs typeface="Lucida Sans Unicode" panose="020B0602030504020204" pitchFamily="34" charset="0"/>
              </a:rPr>
              <a:t>Goźwiński</a:t>
            </a:r>
            <a:r>
              <a:rPr lang="pl-PL" sz="4800" dirty="0">
                <a:latin typeface="Lucida Sans Unicode" panose="020B0602030504020204" pitchFamily="34" charset="0"/>
                <a:cs typeface="Lucida Sans Unicode" panose="020B0602030504020204" pitchFamily="34" charset="0"/>
              </a:rPr>
              <a:t> Franciszek	</a:t>
            </a:r>
            <a:r>
              <a:rPr lang="pl-PL" sz="4800" dirty="0" smtClean="0">
                <a:latin typeface="Lucida Sans Unicode" panose="020B0602030504020204" pitchFamily="34" charset="0"/>
                <a:cs typeface="Lucida Sans Unicode" panose="020B0602030504020204" pitchFamily="34" charset="0"/>
              </a:rPr>
              <a:t>          		1745 </a:t>
            </a:r>
            <a:r>
              <a:rPr lang="pl-PL" sz="4800" dirty="0">
                <a:latin typeface="Lucida Sans Unicode" panose="020B0602030504020204" pitchFamily="34" charset="0"/>
                <a:cs typeface="Lucida Sans Unicode" panose="020B0602030504020204" pitchFamily="34" charset="0"/>
              </a:rPr>
              <a:t>– 1746</a:t>
            </a:r>
          </a:p>
          <a:p>
            <a:r>
              <a:rPr lang="pl-PL" sz="4800" dirty="0">
                <a:latin typeface="Lucida Sans Unicode" panose="020B0602030504020204" pitchFamily="34" charset="0"/>
                <a:cs typeface="Lucida Sans Unicode" panose="020B0602030504020204" pitchFamily="34" charset="0"/>
              </a:rPr>
              <a:t>Ekiert Michał	1746 – 1759</a:t>
            </a:r>
          </a:p>
          <a:p>
            <a:r>
              <a:rPr lang="pl-PL" sz="4800" dirty="0">
                <a:latin typeface="Lucida Sans Unicode" panose="020B0602030504020204" pitchFamily="34" charset="0"/>
                <a:cs typeface="Lucida Sans Unicode" panose="020B0602030504020204" pitchFamily="34" charset="0"/>
              </a:rPr>
              <a:t>Jaworski Jakub	1754 – 1759</a:t>
            </a:r>
          </a:p>
          <a:p>
            <a:r>
              <a:rPr lang="pl-PL" sz="4800" dirty="0">
                <a:latin typeface="Lucida Sans Unicode" panose="020B0602030504020204" pitchFamily="34" charset="0"/>
                <a:cs typeface="Lucida Sans Unicode" panose="020B0602030504020204" pitchFamily="34" charset="0"/>
              </a:rPr>
              <a:t>Urbański Antoni Bp. 	1759 – 1770</a:t>
            </a:r>
          </a:p>
          <a:p>
            <a:r>
              <a:rPr lang="pl-PL" sz="4800" dirty="0" err="1">
                <a:latin typeface="Lucida Sans Unicode" panose="020B0602030504020204" pitchFamily="34" charset="0"/>
                <a:cs typeface="Lucida Sans Unicode" panose="020B0602030504020204" pitchFamily="34" charset="0"/>
              </a:rPr>
              <a:t>Himmelryk</a:t>
            </a:r>
            <a:r>
              <a:rPr lang="pl-PL" sz="4800" dirty="0">
                <a:latin typeface="Lucida Sans Unicode" panose="020B0602030504020204" pitchFamily="34" charset="0"/>
                <a:cs typeface="Lucida Sans Unicode" panose="020B0602030504020204" pitchFamily="34" charset="0"/>
              </a:rPr>
              <a:t> Michał	1770 – 1776</a:t>
            </a:r>
          </a:p>
          <a:p>
            <a:r>
              <a:rPr lang="pl-PL" sz="4800" dirty="0">
                <a:latin typeface="Lucida Sans Unicode" panose="020B0602030504020204" pitchFamily="34" charset="0"/>
                <a:cs typeface="Lucida Sans Unicode" panose="020B0602030504020204" pitchFamily="34" charset="0"/>
              </a:rPr>
              <a:t>Piotrowski Gracjan, </a:t>
            </a:r>
            <a:r>
              <a:rPr lang="pl-PL" sz="4800" dirty="0" smtClean="0">
                <a:latin typeface="Lucida Sans Unicode" panose="020B0602030504020204" pitchFamily="34" charset="0"/>
                <a:cs typeface="Lucida Sans Unicode" panose="020B0602030504020204" pitchFamily="34" charset="0"/>
              </a:rPr>
              <a:t>satyryk </a:t>
            </a:r>
          </a:p>
          <a:p>
            <a:pPr indent="0">
              <a:buNone/>
            </a:pPr>
            <a:r>
              <a:rPr lang="pl-PL" sz="4800" dirty="0">
                <a:latin typeface="Lucida Sans Unicode" panose="020B0602030504020204" pitchFamily="34" charset="0"/>
                <a:cs typeface="Lucida Sans Unicode" panose="020B0602030504020204" pitchFamily="34" charset="0"/>
              </a:rPr>
              <a:t> </a:t>
            </a:r>
            <a:r>
              <a:rPr lang="pl-PL" sz="4800" dirty="0" smtClean="0">
                <a:latin typeface="Lucida Sans Unicode" panose="020B0602030504020204" pitchFamily="34" charset="0"/>
                <a:cs typeface="Lucida Sans Unicode" panose="020B0602030504020204" pitchFamily="34" charset="0"/>
              </a:rPr>
              <a:t>                                       1783 </a:t>
            </a:r>
            <a:r>
              <a:rPr lang="pl-PL" sz="4800" dirty="0">
                <a:latin typeface="Lucida Sans Unicode" panose="020B0602030504020204" pitchFamily="34" charset="0"/>
                <a:cs typeface="Lucida Sans Unicode" panose="020B0602030504020204" pitchFamily="34" charset="0"/>
              </a:rPr>
              <a:t>– </a:t>
            </a:r>
            <a:r>
              <a:rPr lang="pl-PL" sz="4800" dirty="0" smtClean="0">
                <a:latin typeface="Lucida Sans Unicode" panose="020B0602030504020204" pitchFamily="34" charset="0"/>
                <a:cs typeface="Lucida Sans Unicode" panose="020B0602030504020204" pitchFamily="34" charset="0"/>
              </a:rPr>
              <a:t> 1785</a:t>
            </a:r>
            <a:endParaRPr lang="pl-PL" sz="4800" dirty="0">
              <a:latin typeface="Lucida Sans Unicode" panose="020B0602030504020204" pitchFamily="34" charset="0"/>
              <a:cs typeface="Lucida Sans Unicode" panose="020B0602030504020204" pitchFamily="34" charset="0"/>
            </a:endParaRPr>
          </a:p>
          <a:p>
            <a:r>
              <a:rPr lang="pl-PL" sz="4800" dirty="0" err="1">
                <a:latin typeface="Lucida Sans Unicode" panose="020B0602030504020204" pitchFamily="34" charset="0"/>
                <a:cs typeface="Lucida Sans Unicode" panose="020B0602030504020204" pitchFamily="34" charset="0"/>
              </a:rPr>
              <a:t>Nurkowski</a:t>
            </a:r>
            <a:r>
              <a:rPr lang="pl-PL" sz="4800" dirty="0">
                <a:latin typeface="Lucida Sans Unicode" panose="020B0602030504020204" pitchFamily="34" charset="0"/>
                <a:cs typeface="Lucida Sans Unicode" panose="020B0602030504020204" pitchFamily="34" charset="0"/>
              </a:rPr>
              <a:t> Narcyz	1787 – 1817</a:t>
            </a:r>
          </a:p>
          <a:p>
            <a:r>
              <a:rPr lang="pl-PL" sz="4800" dirty="0">
                <a:latin typeface="Lucida Sans Unicode" panose="020B0602030504020204" pitchFamily="34" charset="0"/>
                <a:cs typeface="Lucida Sans Unicode" panose="020B0602030504020204" pitchFamily="34" charset="0"/>
              </a:rPr>
              <a:t>Grzymała Michał	1818 – </a:t>
            </a:r>
            <a:r>
              <a:rPr lang="pl-PL" sz="4800" dirty="0" smtClean="0">
                <a:latin typeface="Lucida Sans Unicode" panose="020B0602030504020204" pitchFamily="34" charset="0"/>
                <a:cs typeface="Lucida Sans Unicode" panose="020B0602030504020204" pitchFamily="34" charset="0"/>
              </a:rPr>
              <a:t>1831</a:t>
            </a:r>
          </a:p>
          <a:p>
            <a:r>
              <a:rPr lang="pl-PL" sz="4800" dirty="0" smtClean="0">
                <a:latin typeface="Lucida Sans Unicode" panose="020B0602030504020204" pitchFamily="34" charset="0"/>
                <a:cs typeface="Lucida Sans Unicode" panose="020B0602030504020204" pitchFamily="34" charset="0"/>
              </a:rPr>
              <a:t>Wolski Józef              1833-1865</a:t>
            </a:r>
            <a:endParaRPr lang="pl-PL" sz="4800" dirty="0">
              <a:latin typeface="Lucida Sans Unicode" panose="020B0602030504020204" pitchFamily="34" charset="0"/>
              <a:cs typeface="Lucida Sans Unicode" panose="020B0602030504020204" pitchFamily="34" charset="0"/>
            </a:endParaRPr>
          </a:p>
          <a:p>
            <a:endParaRPr lang="pl-PL" dirty="0"/>
          </a:p>
        </p:txBody>
      </p:sp>
      <p:sp>
        <p:nvSpPr>
          <p:cNvPr id="3" name="Tytuł 2"/>
          <p:cNvSpPr>
            <a:spLocks noGrp="1"/>
          </p:cNvSpPr>
          <p:nvPr>
            <p:ph type="title"/>
          </p:nvPr>
        </p:nvSpPr>
        <p:spPr/>
        <p:txBody>
          <a:bodyPr>
            <a:normAutofit/>
          </a:bodyPr>
          <a:lstStyle/>
          <a:p>
            <a:r>
              <a:rPr lang="pl-PL" sz="1600" b="1" dirty="0">
                <a:latin typeface="Lucida Sans Unicode" panose="020B0602030504020204" pitchFamily="34" charset="0"/>
                <a:cs typeface="Lucida Sans Unicode" panose="020B0602030504020204" pitchFamily="34" charset="0"/>
              </a:rPr>
              <a:t>Księża proboszczowie w lesku </a:t>
            </a:r>
            <a:r>
              <a:rPr lang="pl-PL" sz="1600" b="1" dirty="0" smtClean="0">
                <a:latin typeface="Lucida Sans Unicode" panose="020B0602030504020204" pitchFamily="34" charset="0"/>
                <a:cs typeface="Lucida Sans Unicode" panose="020B0602030504020204" pitchFamily="34" charset="0"/>
              </a:rPr>
              <a:t/>
            </a:r>
            <a:br>
              <a:rPr lang="pl-PL" sz="1600" b="1" dirty="0" smtClean="0">
                <a:latin typeface="Lucida Sans Unicode" panose="020B0602030504020204" pitchFamily="34" charset="0"/>
                <a:cs typeface="Lucida Sans Unicode" panose="020B0602030504020204" pitchFamily="34" charset="0"/>
              </a:rPr>
            </a:br>
            <a:r>
              <a:rPr lang="pl-PL" sz="1600" b="1" dirty="0" smtClean="0">
                <a:latin typeface="Lucida Sans Unicode" panose="020B0602030504020204" pitchFamily="34" charset="0"/>
                <a:cs typeface="Lucida Sans Unicode" panose="020B0602030504020204" pitchFamily="34" charset="0"/>
              </a:rPr>
              <a:t>w latach 1475- 2013.</a:t>
            </a:r>
            <a:endParaRPr lang="pl-PL" sz="1600" dirty="0"/>
          </a:p>
        </p:txBody>
      </p:sp>
      <p:sp>
        <p:nvSpPr>
          <p:cNvPr id="4" name="Symbol zastępczy zawartości 3"/>
          <p:cNvSpPr>
            <a:spLocks noGrp="1"/>
          </p:cNvSpPr>
          <p:nvPr>
            <p:ph sz="quarter" idx="14"/>
          </p:nvPr>
        </p:nvSpPr>
        <p:spPr>
          <a:xfrm>
            <a:off x="4648200" y="2132856"/>
            <a:ext cx="3452192" cy="3168352"/>
          </a:xfrm>
        </p:spPr>
        <p:txBody>
          <a:bodyPr>
            <a:normAutofit fontScale="62500" lnSpcReduction="20000"/>
          </a:bodyPr>
          <a:lstStyle/>
          <a:p>
            <a:pPr indent="0">
              <a:buNone/>
            </a:pPr>
            <a:endParaRPr lang="pl-PL" dirty="0" smtClean="0"/>
          </a:p>
          <a:p>
            <a:r>
              <a:rPr lang="pl-PL" sz="1900" dirty="0" err="1">
                <a:latin typeface="Lucida Sans Unicode" panose="020B0602030504020204" pitchFamily="34" charset="0"/>
                <a:cs typeface="Lucida Sans Unicode" panose="020B0602030504020204" pitchFamily="34" charset="0"/>
              </a:rPr>
              <a:t>Praszałowicz</a:t>
            </a:r>
            <a:r>
              <a:rPr lang="pl-PL" sz="1900" dirty="0">
                <a:latin typeface="Lucida Sans Unicode" panose="020B0602030504020204" pitchFamily="34" charset="0"/>
                <a:cs typeface="Lucida Sans Unicode" panose="020B0602030504020204" pitchFamily="34" charset="0"/>
              </a:rPr>
              <a:t> Ludwik, prof. </a:t>
            </a:r>
            <a:r>
              <a:rPr lang="pl-PL" sz="1900" dirty="0" err="1">
                <a:latin typeface="Lucida Sans Unicode" panose="020B0602030504020204" pitchFamily="34" charset="0"/>
                <a:cs typeface="Lucida Sans Unicode" panose="020B0602030504020204" pitchFamily="34" charset="0"/>
              </a:rPr>
              <a:t>Sem</a:t>
            </a:r>
            <a:r>
              <a:rPr lang="pl-PL" sz="1900" dirty="0">
                <a:latin typeface="Lucida Sans Unicode" panose="020B0602030504020204" pitchFamily="34" charset="0"/>
                <a:cs typeface="Lucida Sans Unicode" panose="020B0602030504020204" pitchFamily="34" charset="0"/>
              </a:rPr>
              <a:t>. Duch.	</a:t>
            </a:r>
            <a:r>
              <a:rPr lang="pl-PL" sz="1900" dirty="0" smtClean="0">
                <a:latin typeface="Lucida Sans Unicode" panose="020B0602030504020204" pitchFamily="34" charset="0"/>
                <a:cs typeface="Lucida Sans Unicode" panose="020B0602030504020204" pitchFamily="34" charset="0"/>
              </a:rPr>
              <a:t>	1866 </a:t>
            </a:r>
            <a:r>
              <a:rPr lang="pl-PL" sz="1900" dirty="0">
                <a:latin typeface="Lucida Sans Unicode" panose="020B0602030504020204" pitchFamily="34" charset="0"/>
                <a:cs typeface="Lucida Sans Unicode" panose="020B0602030504020204" pitchFamily="34" charset="0"/>
              </a:rPr>
              <a:t>– 1897</a:t>
            </a:r>
          </a:p>
          <a:p>
            <a:r>
              <a:rPr lang="pl-PL" sz="1900" dirty="0">
                <a:latin typeface="Lucida Sans Unicode" panose="020B0602030504020204" pitchFamily="34" charset="0"/>
                <a:cs typeface="Lucida Sans Unicode" panose="020B0602030504020204" pitchFamily="34" charset="0"/>
              </a:rPr>
              <a:t>Jelinek Julian	1897 – 1903</a:t>
            </a:r>
          </a:p>
          <a:p>
            <a:r>
              <a:rPr lang="pl-PL" sz="1900" dirty="0" err="1" smtClean="0">
                <a:latin typeface="Lucida Sans Unicode" panose="020B0602030504020204" pitchFamily="34" charset="0"/>
                <a:cs typeface="Lucida Sans Unicode" panose="020B0602030504020204" pitchFamily="34" charset="0"/>
              </a:rPr>
              <a:t>Dzierzyński</a:t>
            </a:r>
            <a:r>
              <a:rPr lang="pl-PL" sz="1900" dirty="0" smtClean="0">
                <a:latin typeface="Lucida Sans Unicode" panose="020B0602030504020204" pitchFamily="34" charset="0"/>
                <a:cs typeface="Lucida Sans Unicode" panose="020B0602030504020204" pitchFamily="34" charset="0"/>
              </a:rPr>
              <a:t> </a:t>
            </a:r>
            <a:r>
              <a:rPr lang="pl-PL" sz="1900" dirty="0">
                <a:latin typeface="Lucida Sans Unicode" panose="020B0602030504020204" pitchFamily="34" charset="0"/>
                <a:cs typeface="Lucida Sans Unicode" panose="020B0602030504020204" pitchFamily="34" charset="0"/>
              </a:rPr>
              <a:t>Teofil	1903 – 1932</a:t>
            </a:r>
          </a:p>
          <a:p>
            <a:r>
              <a:rPr lang="pl-PL" sz="1900" dirty="0">
                <a:latin typeface="Lucida Sans Unicode" panose="020B0602030504020204" pitchFamily="34" charset="0"/>
                <a:cs typeface="Lucida Sans Unicode" panose="020B0602030504020204" pitchFamily="34" charset="0"/>
              </a:rPr>
              <a:t>Orłowski Mikołaj	1932 – 1933</a:t>
            </a:r>
          </a:p>
          <a:p>
            <a:r>
              <a:rPr lang="pl-PL" sz="1900" dirty="0">
                <a:latin typeface="Lucida Sans Unicode" panose="020B0602030504020204" pitchFamily="34" charset="0"/>
                <a:cs typeface="Lucida Sans Unicode" panose="020B0602030504020204" pitchFamily="34" charset="0"/>
              </a:rPr>
              <a:t>Paluch Ludwik	1933 – 1960</a:t>
            </a:r>
          </a:p>
          <a:p>
            <a:r>
              <a:rPr lang="pl-PL" sz="1900" dirty="0">
                <a:latin typeface="Lucida Sans Unicode" panose="020B0602030504020204" pitchFamily="34" charset="0"/>
                <a:cs typeface="Lucida Sans Unicode" panose="020B0602030504020204" pitchFamily="34" charset="0"/>
              </a:rPr>
              <a:t>Wilk Józef	1961 – 1972</a:t>
            </a:r>
          </a:p>
          <a:p>
            <a:r>
              <a:rPr lang="pl-PL" sz="1900" dirty="0">
                <a:latin typeface="Lucida Sans Unicode" panose="020B0602030504020204" pitchFamily="34" charset="0"/>
                <a:cs typeface="Lucida Sans Unicode" panose="020B0602030504020204" pitchFamily="34" charset="0"/>
              </a:rPr>
              <a:t>Marszałek Gabriel	1972 – 1974</a:t>
            </a:r>
          </a:p>
          <a:p>
            <a:r>
              <a:rPr lang="pl-PL" sz="1900" dirty="0">
                <a:latin typeface="Lucida Sans Unicode" panose="020B0602030504020204" pitchFamily="34" charset="0"/>
                <a:cs typeface="Lucida Sans Unicode" panose="020B0602030504020204" pitchFamily="34" charset="0"/>
              </a:rPr>
              <a:t>Nawrocki Kazimierz	1974 – 2002</a:t>
            </a:r>
          </a:p>
          <a:p>
            <a:r>
              <a:rPr lang="pl-PL" sz="1900" dirty="0">
                <a:latin typeface="Lucida Sans Unicode" panose="020B0602030504020204" pitchFamily="34" charset="0"/>
                <a:cs typeface="Lucida Sans Unicode" panose="020B0602030504020204" pitchFamily="34" charset="0"/>
              </a:rPr>
              <a:t>Bąk Mieczysław	2002 – </a:t>
            </a:r>
            <a:r>
              <a:rPr lang="pl-PL" sz="1900" dirty="0" smtClean="0">
                <a:latin typeface="Lucida Sans Unicode" panose="020B0602030504020204" pitchFamily="34" charset="0"/>
                <a:cs typeface="Lucida Sans Unicode" panose="020B0602030504020204" pitchFamily="34" charset="0"/>
              </a:rPr>
              <a:t>nadal</a:t>
            </a:r>
            <a:endParaRPr lang="pl-PL" sz="1900" dirty="0">
              <a:latin typeface="Lucida Sans Unicode" panose="020B0602030504020204" pitchFamily="34" charset="0"/>
              <a:cs typeface="Lucida Sans Unicode" panose="020B0602030504020204" pitchFamily="34" charset="0"/>
            </a:endParaRPr>
          </a:p>
          <a:p>
            <a:endParaRPr lang="pl-PL" dirty="0">
              <a:latin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32384104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Lucida Sans Unicode" panose="020B0602030504020204" pitchFamily="34" charset="0"/>
                <a:cs typeface="Lucida Sans Unicode" panose="020B0602030504020204" pitchFamily="34" charset="0"/>
              </a:rPr>
              <a:t>Biografia </a:t>
            </a:r>
            <a:endParaRPr lang="pl-PL" dirty="0">
              <a:latin typeface="Lucida Sans Unicode" panose="020B0602030504020204" pitchFamily="34" charset="0"/>
              <a:cs typeface="Lucida Sans Unicode" panose="020B0602030504020204" pitchFamily="34" charset="0"/>
            </a:endParaRPr>
          </a:p>
        </p:txBody>
      </p:sp>
      <p:sp>
        <p:nvSpPr>
          <p:cNvPr id="3" name="Symbol zastępczy zawartości 2"/>
          <p:cNvSpPr>
            <a:spLocks noGrp="1"/>
          </p:cNvSpPr>
          <p:nvPr>
            <p:ph idx="1"/>
          </p:nvPr>
        </p:nvSpPr>
        <p:spPr>
          <a:xfrm>
            <a:off x="1371600" y="2060848"/>
            <a:ext cx="6400800" cy="3960440"/>
          </a:xfrm>
        </p:spPr>
        <p:txBody>
          <a:bodyPr>
            <a:noAutofit/>
          </a:bodyPr>
          <a:lstStyle/>
          <a:p>
            <a:r>
              <a:rPr lang="pl-PL" sz="1300" dirty="0" smtClean="0">
                <a:latin typeface="Lucida Sans Unicode" panose="020B0602030504020204" pitchFamily="34" charset="0"/>
                <a:cs typeface="Lucida Sans Unicode" panose="020B0602030504020204" pitchFamily="34" charset="0"/>
              </a:rPr>
              <a:t>Ks. Ludwik Paluch urodził </a:t>
            </a:r>
            <a:r>
              <a:rPr lang="pl-PL" sz="1300" dirty="0">
                <a:latin typeface="Lucida Sans Unicode" panose="020B0602030504020204" pitchFamily="34" charset="0"/>
                <a:cs typeface="Lucida Sans Unicode" panose="020B0602030504020204" pitchFamily="34" charset="0"/>
              </a:rPr>
              <a:t>się dnia 6 lutego 1885r. w </a:t>
            </a:r>
            <a:r>
              <a:rPr lang="pl-PL" sz="1300" dirty="0" smtClean="0">
                <a:latin typeface="Lucida Sans Unicode" panose="020B0602030504020204" pitchFamily="34" charset="0"/>
                <a:cs typeface="Lucida Sans Unicode" panose="020B0602030504020204" pitchFamily="34" charset="0"/>
              </a:rPr>
              <a:t> Nowosielcach </a:t>
            </a:r>
            <a:r>
              <a:rPr lang="pl-PL" sz="1300" dirty="0">
                <a:latin typeface="Lucida Sans Unicode" panose="020B0602030504020204" pitchFamily="34" charset="0"/>
                <a:cs typeface="Lucida Sans Unicode" panose="020B0602030504020204" pitchFamily="34" charset="0"/>
              </a:rPr>
              <a:t>k. </a:t>
            </a:r>
            <a:r>
              <a:rPr lang="pl-PL" sz="1300" dirty="0" smtClean="0">
                <a:latin typeface="Lucida Sans Unicode" panose="020B0602030504020204" pitchFamily="34" charset="0"/>
                <a:cs typeface="Lucida Sans Unicode" panose="020B0602030504020204" pitchFamily="34" charset="0"/>
              </a:rPr>
              <a:t> Przeworska</a:t>
            </a:r>
          </a:p>
          <a:p>
            <a:r>
              <a:rPr lang="pl-PL" sz="1300" dirty="0">
                <a:latin typeface="Lucida Sans Unicode" panose="020B0602030504020204" pitchFamily="34" charset="0"/>
                <a:cs typeface="Lucida Sans Unicode" panose="020B0602030504020204" pitchFamily="34" charset="0"/>
              </a:rPr>
              <a:t>Był szóstym dzieckiem Tomasza i Magdaleny z domu </a:t>
            </a:r>
            <a:r>
              <a:rPr lang="pl-PL" sz="1300" dirty="0" smtClean="0">
                <a:latin typeface="Lucida Sans Unicode" panose="020B0602030504020204" pitchFamily="34" charset="0"/>
                <a:cs typeface="Lucida Sans Unicode" panose="020B0602030504020204" pitchFamily="34" charset="0"/>
              </a:rPr>
              <a:t>Bednarz</a:t>
            </a:r>
          </a:p>
          <a:p>
            <a:r>
              <a:rPr lang="pl-PL" sz="1300" dirty="0" smtClean="0">
                <a:latin typeface="Lucida Sans Unicode" panose="020B0602030504020204" pitchFamily="34" charset="0"/>
                <a:cs typeface="Lucida Sans Unicode" panose="020B0602030504020204" pitchFamily="34" charset="0"/>
              </a:rPr>
              <a:t>Rodzeństwo: Franciszek </a:t>
            </a:r>
            <a:r>
              <a:rPr lang="pl-PL" sz="1300" dirty="0">
                <a:latin typeface="Lucida Sans Unicode" panose="020B0602030504020204" pitchFamily="34" charset="0"/>
                <a:cs typeface="Lucida Sans Unicode" panose="020B0602030504020204" pitchFamily="34" charset="0"/>
              </a:rPr>
              <a:t>(zmarł w wieku 11 lat), </a:t>
            </a:r>
            <a:r>
              <a:rPr lang="pl-PL" sz="1300" dirty="0" smtClean="0">
                <a:latin typeface="Lucida Sans Unicode" panose="020B0602030504020204" pitchFamily="34" charset="0"/>
                <a:cs typeface="Lucida Sans Unicode" panose="020B0602030504020204" pitchFamily="34" charset="0"/>
              </a:rPr>
              <a:t>Katarzyna, Wojciech, Maria, Salomea,  Zofia (zmarła </a:t>
            </a:r>
            <a:r>
              <a:rPr lang="pl-PL" sz="1300" dirty="0">
                <a:latin typeface="Lucida Sans Unicode" panose="020B0602030504020204" pitchFamily="34" charset="0"/>
                <a:cs typeface="Lucida Sans Unicode" panose="020B0602030504020204" pitchFamily="34" charset="0"/>
              </a:rPr>
              <a:t>w wieku 7 lat), </a:t>
            </a:r>
            <a:r>
              <a:rPr lang="pl-PL" sz="1300" dirty="0" smtClean="0">
                <a:latin typeface="Lucida Sans Unicode" panose="020B0602030504020204" pitchFamily="34" charset="0"/>
                <a:cs typeface="Lucida Sans Unicode" panose="020B0602030504020204" pitchFamily="34" charset="0"/>
              </a:rPr>
              <a:t>Franciszek </a:t>
            </a:r>
            <a:r>
              <a:rPr lang="pl-PL" sz="1300" dirty="0">
                <a:latin typeface="Lucida Sans Unicode" panose="020B0602030504020204" pitchFamily="34" charset="0"/>
                <a:cs typeface="Lucida Sans Unicode" panose="020B0602030504020204" pitchFamily="34" charset="0"/>
              </a:rPr>
              <a:t>(imię nadane dziecku w tej rodzinie po raz drugi), </a:t>
            </a:r>
            <a:r>
              <a:rPr lang="pl-PL" sz="1300" dirty="0" smtClean="0">
                <a:latin typeface="Lucida Sans Unicode" panose="020B0602030504020204" pitchFamily="34" charset="0"/>
                <a:cs typeface="Lucida Sans Unicode" panose="020B0602030504020204" pitchFamily="34" charset="0"/>
              </a:rPr>
              <a:t>Stanisław (zginął </a:t>
            </a:r>
            <a:r>
              <a:rPr lang="pl-PL" sz="1300" dirty="0">
                <a:latin typeface="Lucida Sans Unicode" panose="020B0602030504020204" pitchFamily="34" charset="0"/>
                <a:cs typeface="Lucida Sans Unicode" panose="020B0602030504020204" pitchFamily="34" charset="0"/>
              </a:rPr>
              <a:t>w czasie I wojny </a:t>
            </a:r>
            <a:r>
              <a:rPr lang="pl-PL" sz="1300" dirty="0" smtClean="0">
                <a:latin typeface="Lucida Sans Unicode" panose="020B0602030504020204" pitchFamily="34" charset="0"/>
                <a:cs typeface="Lucida Sans Unicode" panose="020B0602030504020204" pitchFamily="34" charset="0"/>
              </a:rPr>
              <a:t>światowej), Michał (zmarł </a:t>
            </a:r>
            <a:r>
              <a:rPr lang="pl-PL" sz="1300" dirty="0">
                <a:latin typeface="Lucida Sans Unicode" panose="020B0602030504020204" pitchFamily="34" charset="0"/>
                <a:cs typeface="Lucida Sans Unicode" panose="020B0602030504020204" pitchFamily="34" charset="0"/>
              </a:rPr>
              <a:t>przy </a:t>
            </a:r>
            <a:r>
              <a:rPr lang="pl-PL" sz="1300" dirty="0" smtClean="0">
                <a:latin typeface="Lucida Sans Unicode" panose="020B0602030504020204" pitchFamily="34" charset="0"/>
                <a:cs typeface="Lucida Sans Unicode" panose="020B0602030504020204" pitchFamily="34" charset="0"/>
              </a:rPr>
              <a:t>narodzinach).</a:t>
            </a:r>
          </a:p>
          <a:p>
            <a:r>
              <a:rPr lang="pl-PL" sz="1300" dirty="0">
                <a:latin typeface="Lucida Sans Unicode" panose="020B0602030504020204" pitchFamily="34" charset="0"/>
                <a:cs typeface="Lucida Sans Unicode" panose="020B0602030504020204" pitchFamily="34" charset="0"/>
              </a:rPr>
              <a:t>wyświęcony w 1911r., proboszcza parafii w </a:t>
            </a:r>
            <a:r>
              <a:rPr lang="pl-PL" sz="1300" dirty="0" err="1">
                <a:latin typeface="Lucida Sans Unicode" panose="020B0602030504020204" pitchFamily="34" charset="0"/>
                <a:cs typeface="Lucida Sans Unicode" panose="020B0602030504020204" pitchFamily="34" charset="0"/>
              </a:rPr>
              <a:t>Rychcicach</a:t>
            </a:r>
            <a:r>
              <a:rPr lang="pl-PL" sz="1300" dirty="0">
                <a:latin typeface="Lucida Sans Unicode" panose="020B0602030504020204" pitchFamily="34" charset="0"/>
                <a:cs typeface="Lucida Sans Unicode" panose="020B0602030504020204" pitchFamily="34" charset="0"/>
              </a:rPr>
              <a:t>, a także </a:t>
            </a:r>
            <a:r>
              <a:rPr lang="pl-PL" sz="1300" dirty="0" err="1">
                <a:latin typeface="Lucida Sans Unicode" panose="020B0602030504020204" pitchFamily="34" charset="0"/>
                <a:cs typeface="Lucida Sans Unicode" panose="020B0602030504020204" pitchFamily="34" charset="0"/>
              </a:rPr>
              <a:t>ekspozyta</a:t>
            </a:r>
            <a:r>
              <a:rPr lang="pl-PL" sz="1300" dirty="0">
                <a:latin typeface="Lucida Sans Unicode" panose="020B0602030504020204" pitchFamily="34" charset="0"/>
                <a:cs typeface="Lucida Sans Unicode" panose="020B0602030504020204" pitchFamily="34" charset="0"/>
              </a:rPr>
              <a:t> w Twierdzy i </a:t>
            </a:r>
            <a:r>
              <a:rPr lang="pl-PL" sz="1300" dirty="0" err="1">
                <a:latin typeface="Lucida Sans Unicode" panose="020B0602030504020204" pitchFamily="34" charset="0"/>
                <a:cs typeface="Lucida Sans Unicode" panose="020B0602030504020204" pitchFamily="34" charset="0"/>
              </a:rPr>
              <a:t>Wacowicach</a:t>
            </a:r>
            <a:r>
              <a:rPr lang="pl-PL" sz="1300" dirty="0">
                <a:latin typeface="Lucida Sans Unicode" panose="020B0602030504020204" pitchFamily="34" charset="0"/>
                <a:cs typeface="Lucida Sans Unicode" panose="020B0602030504020204" pitchFamily="34" charset="0"/>
              </a:rPr>
              <a:t> koło Drohobycza. 23 sierpnia 1930r. został mu nadany tytuł Kanonika oraz stanowisko wicedziekana w Drohobyczu, zaś 18 grudnia 1931r. tytuł Kanonika katedralnego z przywilejem noszenia rokiety i </a:t>
            </a:r>
            <a:r>
              <a:rPr lang="pl-PL" sz="1300" dirty="0" smtClean="0">
                <a:latin typeface="Lucida Sans Unicode" panose="020B0602030504020204" pitchFamily="34" charset="0"/>
                <a:cs typeface="Lucida Sans Unicode" panose="020B0602030504020204" pitchFamily="34" charset="0"/>
              </a:rPr>
              <a:t>mantoletu.</a:t>
            </a:r>
          </a:p>
          <a:p>
            <a:endParaRPr lang="pl-PL" sz="1400" dirty="0">
              <a:latin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24718824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Lucida Sans Unicode" panose="020B0602030504020204" pitchFamily="34" charset="0"/>
                <a:cs typeface="Lucida Sans Unicode" panose="020B0602030504020204" pitchFamily="34" charset="0"/>
              </a:rPr>
              <a:t>POWOŁANIE DO LESKA</a:t>
            </a:r>
            <a:endParaRPr lang="pl-PL" dirty="0">
              <a:latin typeface="Lucida Sans Unicode" panose="020B0602030504020204" pitchFamily="34" charset="0"/>
              <a:cs typeface="Lucida Sans Unicode" panose="020B0602030504020204" pitchFamily="34" charset="0"/>
            </a:endParaRPr>
          </a:p>
        </p:txBody>
      </p:sp>
      <p:sp>
        <p:nvSpPr>
          <p:cNvPr id="3" name="Symbol zastępczy zawartości 2"/>
          <p:cNvSpPr>
            <a:spLocks noGrp="1"/>
          </p:cNvSpPr>
          <p:nvPr>
            <p:ph idx="1"/>
          </p:nvPr>
        </p:nvSpPr>
        <p:spPr/>
        <p:txBody>
          <a:bodyPr>
            <a:normAutofit fontScale="77500" lnSpcReduction="20000"/>
          </a:bodyPr>
          <a:lstStyle/>
          <a:p>
            <a:pPr indent="0">
              <a:buNone/>
            </a:pPr>
            <a:r>
              <a:rPr lang="pl-PL" dirty="0">
                <a:latin typeface="Lucida Sans Unicode" panose="020B0602030504020204" pitchFamily="34" charset="0"/>
                <a:cs typeface="Lucida Sans Unicode" panose="020B0602030504020204" pitchFamily="34" charset="0"/>
              </a:rPr>
              <a:t>Dn. 4 sierpnia 1933r. ks. Paluch otrzymał pismo z Kurii Biskupiej w Przemyślu, w którym biskup Franciszek Barda napisał między innymi: </a:t>
            </a:r>
            <a:r>
              <a:rPr lang="pl-PL" i="1" dirty="0">
                <a:latin typeface="Lucida Sans Unicode" panose="020B0602030504020204" pitchFamily="34" charset="0"/>
                <a:cs typeface="Lucida Sans Unicode" panose="020B0602030504020204" pitchFamily="34" charset="0"/>
              </a:rPr>
              <a:t>„</a:t>
            </a:r>
            <a:r>
              <a:rPr lang="pl-PL" i="1" dirty="0" err="1">
                <a:latin typeface="Lucida Sans Unicode" panose="020B0602030504020204" pitchFamily="34" charset="0"/>
                <a:cs typeface="Lucida Sans Unicode" panose="020B0602030504020204" pitchFamily="34" charset="0"/>
              </a:rPr>
              <a:t>Niniejszem</a:t>
            </a:r>
            <a:r>
              <a:rPr lang="pl-PL" i="1" dirty="0">
                <a:latin typeface="Lucida Sans Unicode" panose="020B0602030504020204" pitchFamily="34" charset="0"/>
                <a:cs typeface="Lucida Sans Unicode" panose="020B0602030504020204" pitchFamily="34" charset="0"/>
              </a:rPr>
              <a:t> zawiadamiamy Wielebność Twoją, że otrzymałeś prezentę na probostwo w Lesku i za miesiąc będziesz wezwany do instytucji na to probostwo</a:t>
            </a:r>
            <a:r>
              <a:rPr lang="pl-PL" i="1" dirty="0" smtClean="0">
                <a:latin typeface="Lucida Sans Unicode" panose="020B0602030504020204" pitchFamily="34" charset="0"/>
                <a:cs typeface="Lucida Sans Unicode" panose="020B0602030504020204" pitchFamily="34" charset="0"/>
              </a:rPr>
              <a:t>.”</a:t>
            </a:r>
          </a:p>
          <a:p>
            <a:pPr indent="0">
              <a:buNone/>
            </a:pPr>
            <a:endParaRPr lang="pl-PL" dirty="0">
              <a:latin typeface="Lucida Sans Unicode" panose="020B0602030504020204" pitchFamily="34" charset="0"/>
              <a:cs typeface="Lucida Sans Unicode" panose="020B0602030504020204" pitchFamily="34" charset="0"/>
            </a:endParaRPr>
          </a:p>
          <a:p>
            <a:pPr indent="0">
              <a:buNone/>
            </a:pPr>
            <a:r>
              <a:rPr lang="pl-PL" dirty="0" smtClean="0">
                <a:latin typeface="Lucida Sans Unicode" panose="020B0602030504020204" pitchFamily="34" charset="0"/>
                <a:cs typeface="Lucida Sans Unicode" panose="020B0602030504020204" pitchFamily="34" charset="0"/>
              </a:rPr>
              <a:t>Decyzja </a:t>
            </a:r>
            <a:r>
              <a:rPr lang="pl-PL" dirty="0">
                <a:latin typeface="Lucida Sans Unicode" panose="020B0602030504020204" pitchFamily="34" charset="0"/>
                <a:cs typeface="Lucida Sans Unicode" panose="020B0602030504020204" pitchFamily="34" charset="0"/>
              </a:rPr>
              <a:t>ta została ostatecznie przypieczętowana pismem z dn. 12 września 1933r., w którym został odnotowany fakt śmierci ks. Mikołaja </a:t>
            </a:r>
            <a:r>
              <a:rPr lang="pl-PL" dirty="0" smtClean="0">
                <a:latin typeface="Lucida Sans Unicode" panose="020B0602030504020204" pitchFamily="34" charset="0"/>
                <a:cs typeface="Lucida Sans Unicode" panose="020B0602030504020204" pitchFamily="34" charset="0"/>
              </a:rPr>
              <a:t>Orłowskiego w dn. 20 maja 1933 r. </a:t>
            </a:r>
            <a:r>
              <a:rPr lang="pl-PL" dirty="0">
                <a:latin typeface="Lucida Sans Unicode" panose="020B0602030504020204" pitchFamily="34" charset="0"/>
                <a:cs typeface="Lucida Sans Unicode" panose="020B0602030504020204" pitchFamily="34" charset="0"/>
              </a:rPr>
              <a:t>oraz wzmiankowano, iż </a:t>
            </a:r>
            <a:r>
              <a:rPr lang="pl-PL" dirty="0" smtClean="0">
                <a:latin typeface="Lucida Sans Unicode" panose="020B0602030504020204" pitchFamily="34" charset="0"/>
                <a:cs typeface="Lucida Sans Unicode" panose="020B0602030504020204" pitchFamily="34" charset="0"/>
              </a:rPr>
              <a:t>kolatorem </a:t>
            </a:r>
            <a:r>
              <a:rPr lang="pl-PL" dirty="0">
                <a:latin typeface="Lucida Sans Unicode" panose="020B0602030504020204" pitchFamily="34" charset="0"/>
                <a:cs typeface="Lucida Sans Unicode" panose="020B0602030504020204" pitchFamily="34" charset="0"/>
              </a:rPr>
              <a:t>i </a:t>
            </a:r>
            <a:r>
              <a:rPr lang="pl-PL" dirty="0" smtClean="0">
                <a:latin typeface="Lucida Sans Unicode" panose="020B0602030504020204" pitchFamily="34" charset="0"/>
                <a:cs typeface="Lucida Sans Unicode" panose="020B0602030504020204" pitchFamily="34" charset="0"/>
              </a:rPr>
              <a:t>patronem </a:t>
            </a:r>
            <a:r>
              <a:rPr lang="pl-PL" dirty="0">
                <a:latin typeface="Lucida Sans Unicode" panose="020B0602030504020204" pitchFamily="34" charset="0"/>
                <a:cs typeface="Lucida Sans Unicode" panose="020B0602030504020204" pitchFamily="34" charset="0"/>
              </a:rPr>
              <a:t>parafii w Lesku jest August z Siecina Krasicki. </a:t>
            </a:r>
          </a:p>
          <a:p>
            <a:endParaRPr lang="pl-PL" dirty="0"/>
          </a:p>
        </p:txBody>
      </p:sp>
    </p:spTree>
    <p:extLst>
      <p:ext uri="{BB962C8B-B14F-4D97-AF65-F5344CB8AC3E}">
        <p14:creationId xmlns:p14="http://schemas.microsoft.com/office/powerpoint/2010/main" val="21489342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Autofit/>
          </a:bodyPr>
          <a:lstStyle/>
          <a:p>
            <a:r>
              <a:rPr lang="pl-PL" sz="2400" dirty="0" smtClean="0">
                <a:latin typeface="Lucida Sans Unicode" panose="020B0602030504020204" pitchFamily="34" charset="0"/>
                <a:cs typeface="Lucida Sans Unicode" panose="020B0602030504020204" pitchFamily="34" charset="0"/>
              </a:rPr>
              <a:t>LIST OD HRABIEGO AUGUSTA KRASICKIEGO- FRAGMENT</a:t>
            </a:r>
            <a:endParaRPr lang="pl-PL" sz="2400" dirty="0">
              <a:latin typeface="Lucida Sans Unicode" panose="020B0602030504020204" pitchFamily="34" charset="0"/>
              <a:cs typeface="Lucida Sans Unicode" panose="020B0602030504020204" pitchFamily="34" charset="0"/>
            </a:endParaRPr>
          </a:p>
        </p:txBody>
      </p:sp>
      <p:sp>
        <p:nvSpPr>
          <p:cNvPr id="3" name="Symbol zastępczy zawartości 2"/>
          <p:cNvSpPr>
            <a:spLocks noGrp="1"/>
          </p:cNvSpPr>
          <p:nvPr>
            <p:ph idx="1"/>
          </p:nvPr>
        </p:nvSpPr>
        <p:spPr>
          <a:xfrm>
            <a:off x="1371600" y="1988840"/>
            <a:ext cx="6400800" cy="3816424"/>
          </a:xfrm>
        </p:spPr>
        <p:txBody>
          <a:bodyPr>
            <a:noAutofit/>
          </a:bodyPr>
          <a:lstStyle/>
          <a:p>
            <a:pPr indent="0">
              <a:buNone/>
            </a:pPr>
            <a:r>
              <a:rPr lang="pl-PL" sz="1900" i="1" dirty="0" smtClean="0"/>
              <a:t>„Pospieszam </a:t>
            </a:r>
            <a:r>
              <a:rPr lang="pl-PL" sz="1900" i="1" dirty="0"/>
              <a:t>zawiadomić Wielmożnego ks. Kanonika, że podpisałem mu prezentę na probostwo w Lesku. W tradycji było, że dotychczasowi Prepozyci Lescy związani byli z Zamkiem Leskim latami wspólnie </a:t>
            </a:r>
            <a:r>
              <a:rPr lang="pl-PL" sz="1900" i="1" dirty="0" err="1"/>
              <a:t>przeżytemi</a:t>
            </a:r>
            <a:r>
              <a:rPr lang="pl-PL" sz="1900" i="1" dirty="0"/>
              <a:t> na innych probostwach naszego patronatu. (...) Sądzę, że w osobie WX Kanonika znajdę dla siebie i Zamku Leskiego szczerego przyjaciela, który tradycyjne stosunki między plebanią a Zamkiem w Lesku nadal nawiąże; a równocześnie wybrałem najlepszego kandydata na duszpasterza Parafii Leskiej, na którym to nowym polu pracy Jego składam serdeczne Szczęść Boże.”</a:t>
            </a:r>
            <a:endParaRPr lang="pl-PL" sz="1900" dirty="0"/>
          </a:p>
          <a:p>
            <a:pPr indent="0">
              <a:buNone/>
            </a:pPr>
            <a:endParaRPr lang="pl-PL" sz="1900" dirty="0"/>
          </a:p>
        </p:txBody>
      </p:sp>
    </p:spTree>
    <p:extLst>
      <p:ext uri="{BB962C8B-B14F-4D97-AF65-F5344CB8AC3E}">
        <p14:creationId xmlns:p14="http://schemas.microsoft.com/office/powerpoint/2010/main" val="42224429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dirty="0" smtClean="0">
                <a:latin typeface="Lucida Sans Unicode" panose="020B0602030504020204" pitchFamily="34" charset="0"/>
                <a:cs typeface="Lucida Sans Unicode" panose="020B0602030504020204" pitchFamily="34" charset="0"/>
              </a:rPr>
              <a:t>Lesko- nowe probostwo</a:t>
            </a:r>
            <a:endParaRPr lang="pl-PL" dirty="0">
              <a:latin typeface="Lucida Sans Unicode" panose="020B0602030504020204" pitchFamily="34" charset="0"/>
              <a:cs typeface="Lucida Sans Unicode" panose="020B0602030504020204" pitchFamily="34" charset="0"/>
            </a:endParaRPr>
          </a:p>
        </p:txBody>
      </p:sp>
      <p:sp>
        <p:nvSpPr>
          <p:cNvPr id="3" name="Symbol zastępczy zawartości 2"/>
          <p:cNvSpPr>
            <a:spLocks noGrp="1"/>
          </p:cNvSpPr>
          <p:nvPr>
            <p:ph idx="1"/>
          </p:nvPr>
        </p:nvSpPr>
        <p:spPr>
          <a:xfrm>
            <a:off x="1371600" y="2204864"/>
            <a:ext cx="6400800" cy="3600400"/>
          </a:xfrm>
        </p:spPr>
        <p:txBody>
          <a:bodyPr>
            <a:noAutofit/>
          </a:bodyPr>
          <a:lstStyle/>
          <a:p>
            <a:pPr indent="0">
              <a:buNone/>
            </a:pPr>
            <a:r>
              <a:rPr lang="pl-PL" sz="1100" dirty="0">
                <a:latin typeface="Lucida Sans Unicode" panose="020B0602030504020204" pitchFamily="34" charset="0"/>
                <a:cs typeface="Lucida Sans Unicode" panose="020B0602030504020204" pitchFamily="34" charset="0"/>
              </a:rPr>
              <a:t>W</a:t>
            </a:r>
            <a:r>
              <a:rPr lang="pl-PL" sz="1100" dirty="0" smtClean="0">
                <a:latin typeface="Lucida Sans Unicode" panose="020B0602030504020204" pitchFamily="34" charset="0"/>
                <a:cs typeface="Lucida Sans Unicode" panose="020B0602030504020204" pitchFamily="34" charset="0"/>
              </a:rPr>
              <a:t>czesną </a:t>
            </a:r>
            <a:r>
              <a:rPr lang="pl-PL" sz="1100" dirty="0">
                <a:latin typeface="Lucida Sans Unicode" panose="020B0602030504020204" pitchFamily="34" charset="0"/>
                <a:cs typeface="Lucida Sans Unicode" panose="020B0602030504020204" pitchFamily="34" charset="0"/>
              </a:rPr>
              <a:t>jesienią 1933r. ks. Ludwik Paluch objął probostwo w Lesku. W 1934r. otrzymał godność wicedziekana, a w późniejszym czasie dziekana. Przed II </a:t>
            </a:r>
            <a:r>
              <a:rPr lang="pl-PL" sz="1100" dirty="0" smtClean="0">
                <a:latin typeface="Lucida Sans Unicode" panose="020B0602030504020204" pitchFamily="34" charset="0"/>
                <a:cs typeface="Lucida Sans Unicode" panose="020B0602030504020204" pitchFamily="34" charset="0"/>
              </a:rPr>
              <a:t>wojną światową, w latach 1933-1939 włączył się czynnie w życie miasta:</a:t>
            </a:r>
          </a:p>
          <a:p>
            <a:pPr indent="0">
              <a:buNone/>
            </a:pPr>
            <a:r>
              <a:rPr lang="pl-PL" sz="1100" i="1" dirty="0" smtClean="0">
                <a:latin typeface="Lucida Sans Unicode" panose="020B0602030504020204" pitchFamily="34" charset="0"/>
                <a:cs typeface="Lucida Sans Unicode" panose="020B0602030504020204" pitchFamily="34" charset="0"/>
              </a:rPr>
              <a:t>„(...) </a:t>
            </a:r>
            <a:r>
              <a:rPr lang="pl-PL" sz="1100" i="1" dirty="0">
                <a:latin typeface="Lucida Sans Unicode" panose="020B0602030504020204" pitchFamily="34" charset="0"/>
                <a:cs typeface="Lucida Sans Unicode" panose="020B0602030504020204" pitchFamily="34" charset="0"/>
              </a:rPr>
              <a:t>ks. Kanonik pełnił szereg funkcji społecznych. Był m.in. wiceprezesem Zarządu Koła Towarzystwa Szkoły Ludowej, prezesem Zarządu Powiatowego PCK, wiceprezesem Koła Związku Oficerów Rezerwy oraz członkiem Zarządu Towarzystwa Kasynowego, a później Prezesem Rady Nadzorczej Towarzystwa Zaliczkowego w Lesku. Wspólnie z innymi zabiegał o utworzenie w Lesku szkoły średniej i szpitala. W jesieni 1934r. powołał komitet malowania kościoła (...) dzięki temu kościół otrzymał piękną polichromię i dwa malowidła ścienne: „Uciszenie burzy na morzu” i „Składanie hołdu Maryi przez wszystkie leskie stany” .(...) Zostały one wykonane w latach 1937-38 przez Jana Henryka </a:t>
            </a:r>
            <a:r>
              <a:rPr lang="pl-PL" sz="1100" i="1" dirty="0" err="1">
                <a:latin typeface="Lucida Sans Unicode" panose="020B0602030504020204" pitchFamily="34" charset="0"/>
                <a:cs typeface="Lucida Sans Unicode" panose="020B0602030504020204" pitchFamily="34" charset="0"/>
              </a:rPr>
              <a:t>Rosena</a:t>
            </a:r>
            <a:r>
              <a:rPr lang="pl-PL" sz="1100" i="1" dirty="0">
                <a:latin typeface="Lucida Sans Unicode" panose="020B0602030504020204" pitchFamily="34" charset="0"/>
                <a:cs typeface="Lucida Sans Unicode" panose="020B0602030504020204" pitchFamily="34" charset="0"/>
              </a:rPr>
              <a:t>.” </a:t>
            </a:r>
            <a:endParaRPr lang="pl-PL" sz="1100" i="1" dirty="0" smtClean="0">
              <a:latin typeface="Lucida Sans Unicode" panose="020B0602030504020204" pitchFamily="34" charset="0"/>
              <a:cs typeface="Lucida Sans Unicode" panose="020B0602030504020204" pitchFamily="34" charset="0"/>
            </a:endParaRPr>
          </a:p>
          <a:p>
            <a:pPr indent="0">
              <a:buNone/>
            </a:pPr>
            <a:r>
              <a:rPr lang="pl-PL" sz="1100" dirty="0" smtClean="0">
                <a:latin typeface="Lucida Sans Unicode" panose="020B0602030504020204" pitchFamily="34" charset="0"/>
                <a:cs typeface="Lucida Sans Unicode" panose="020B0602030504020204" pitchFamily="34" charset="0"/>
              </a:rPr>
              <a:t>		</a:t>
            </a:r>
          </a:p>
          <a:p>
            <a:pPr indent="0">
              <a:buNone/>
            </a:pPr>
            <a:r>
              <a:rPr lang="pl-PL" sz="1200" b="1" dirty="0" smtClean="0">
                <a:latin typeface="Lucida Sans Unicode" panose="020B0602030504020204" pitchFamily="34" charset="0"/>
                <a:cs typeface="Lucida Sans Unicode" panose="020B0602030504020204" pitchFamily="34" charset="0"/>
              </a:rPr>
              <a:t>		Józef </a:t>
            </a:r>
            <a:r>
              <a:rPr lang="pl-PL" sz="1200" b="1" dirty="0">
                <a:latin typeface="Lucida Sans Unicode" panose="020B0602030504020204" pitchFamily="34" charset="0"/>
                <a:cs typeface="Lucida Sans Unicode" panose="020B0602030504020204" pitchFamily="34" charset="0"/>
              </a:rPr>
              <a:t>Budziak: </a:t>
            </a:r>
            <a:r>
              <a:rPr lang="pl-PL" sz="1200" b="1" dirty="0" smtClean="0">
                <a:latin typeface="Lucida Sans Unicode" panose="020B0602030504020204" pitchFamily="34" charset="0"/>
                <a:cs typeface="Lucida Sans Unicode" panose="020B0602030504020204" pitchFamily="34" charset="0"/>
              </a:rPr>
              <a:t>„Dzieje </a:t>
            </a:r>
            <a:r>
              <a:rPr lang="pl-PL" sz="1200" b="1" dirty="0">
                <a:latin typeface="Lucida Sans Unicode" panose="020B0602030504020204" pitchFamily="34" charset="0"/>
                <a:cs typeface="Lucida Sans Unicode" panose="020B0602030504020204" pitchFamily="34" charset="0"/>
              </a:rPr>
              <a:t>Leska </a:t>
            </a:r>
            <a:r>
              <a:rPr lang="pl-PL" sz="1200" b="1" dirty="0" smtClean="0">
                <a:latin typeface="Lucida Sans Unicode" panose="020B0602030504020204" pitchFamily="34" charset="0"/>
                <a:cs typeface="Lucida Sans Unicode" panose="020B0602030504020204" pitchFamily="34" charset="0"/>
              </a:rPr>
              <a:t>1918- </a:t>
            </a:r>
            <a:r>
              <a:rPr lang="pl-PL" sz="1200" b="1" dirty="0">
                <a:latin typeface="Lucida Sans Unicode" panose="020B0602030504020204" pitchFamily="34" charset="0"/>
                <a:cs typeface="Lucida Sans Unicode" panose="020B0602030504020204" pitchFamily="34" charset="0"/>
              </a:rPr>
              <a:t>1939”- fragment</a:t>
            </a:r>
            <a:endParaRPr lang="pl-PL" sz="1200" b="1" i="1" dirty="0">
              <a:latin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28916029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Lucida Sans Unicode" panose="020B0602030504020204" pitchFamily="34" charset="0"/>
                <a:cs typeface="Lucida Sans Unicode" panose="020B0602030504020204" pitchFamily="34" charset="0"/>
              </a:rPr>
              <a:t>Jan </a:t>
            </a:r>
            <a:r>
              <a:rPr lang="pl-PL" dirty="0" err="1" smtClean="0">
                <a:latin typeface="Lucida Sans Unicode" panose="020B0602030504020204" pitchFamily="34" charset="0"/>
                <a:cs typeface="Lucida Sans Unicode" panose="020B0602030504020204" pitchFamily="34" charset="0"/>
              </a:rPr>
              <a:t>henryk</a:t>
            </a:r>
            <a:r>
              <a:rPr lang="pl-PL" dirty="0" smtClean="0">
                <a:latin typeface="Lucida Sans Unicode" panose="020B0602030504020204" pitchFamily="34" charset="0"/>
                <a:cs typeface="Lucida Sans Unicode" panose="020B0602030504020204" pitchFamily="34" charset="0"/>
              </a:rPr>
              <a:t> </a:t>
            </a:r>
            <a:r>
              <a:rPr lang="pl-PL" dirty="0" err="1" smtClean="0">
                <a:latin typeface="Lucida Sans Unicode" panose="020B0602030504020204" pitchFamily="34" charset="0"/>
                <a:cs typeface="Lucida Sans Unicode" panose="020B0602030504020204" pitchFamily="34" charset="0"/>
              </a:rPr>
              <a:t>rosen</a:t>
            </a:r>
            <a:endParaRPr lang="pl-PL" dirty="0">
              <a:latin typeface="Lucida Sans Unicode" panose="020B0602030504020204" pitchFamily="34" charset="0"/>
              <a:cs typeface="Lucida Sans Unicode" panose="020B0602030504020204" pitchFamily="34" charset="0"/>
            </a:endParaRPr>
          </a:p>
        </p:txBody>
      </p:sp>
      <p:sp>
        <p:nvSpPr>
          <p:cNvPr id="3" name="Symbol zastępczy zawartości 2"/>
          <p:cNvSpPr>
            <a:spLocks noGrp="1"/>
          </p:cNvSpPr>
          <p:nvPr>
            <p:ph idx="1"/>
          </p:nvPr>
        </p:nvSpPr>
        <p:spPr>
          <a:xfrm>
            <a:off x="1371600" y="2276872"/>
            <a:ext cx="6400800" cy="3672408"/>
          </a:xfrm>
        </p:spPr>
        <p:txBody>
          <a:bodyPr>
            <a:noAutofit/>
          </a:bodyPr>
          <a:lstStyle/>
          <a:p>
            <a:r>
              <a:rPr lang="pl-PL" sz="1300" b="1" dirty="0">
                <a:latin typeface="Lucida Sans Unicode" panose="020B0602030504020204" pitchFamily="34" charset="0"/>
                <a:cs typeface="Lucida Sans Unicode" panose="020B0602030504020204" pitchFamily="34" charset="0"/>
              </a:rPr>
              <a:t>Jan Henryk  </a:t>
            </a:r>
            <a:r>
              <a:rPr lang="pl-PL" sz="1300" b="1" dirty="0" err="1" smtClean="0">
                <a:latin typeface="Lucida Sans Unicode" panose="020B0602030504020204" pitchFamily="34" charset="0"/>
                <a:cs typeface="Lucida Sans Unicode" panose="020B0602030504020204" pitchFamily="34" charset="0"/>
              </a:rPr>
              <a:t>Rosen</a:t>
            </a:r>
            <a:r>
              <a:rPr lang="pl-PL" sz="1300" dirty="0">
                <a:latin typeface="Lucida Sans Unicode" panose="020B0602030504020204" pitchFamily="34" charset="0"/>
                <a:cs typeface="Lucida Sans Unicode" panose="020B0602030504020204" pitchFamily="34" charset="0"/>
              </a:rPr>
              <a:t>  (ur. </a:t>
            </a:r>
            <a:r>
              <a:rPr lang="pl-PL" sz="1300" dirty="0" smtClean="0">
                <a:latin typeface="Lucida Sans Unicode" panose="020B0602030504020204" pitchFamily="34" charset="0"/>
                <a:cs typeface="Lucida Sans Unicode" panose="020B0602030504020204" pitchFamily="34" charset="0"/>
              </a:rPr>
              <a:t>25 lutego 1891 r. w</a:t>
            </a:r>
            <a:r>
              <a:rPr lang="pl-PL" sz="1300" dirty="0">
                <a:latin typeface="Lucida Sans Unicode" panose="020B0602030504020204" pitchFamily="34" charset="0"/>
                <a:cs typeface="Lucida Sans Unicode" panose="020B0602030504020204" pitchFamily="34" charset="0"/>
              </a:rPr>
              <a:t> </a:t>
            </a:r>
            <a:r>
              <a:rPr lang="pl-PL" sz="1300" dirty="0" smtClean="0">
                <a:latin typeface="Lucida Sans Unicode" panose="020B0602030504020204" pitchFamily="34" charset="0"/>
                <a:cs typeface="Lucida Sans Unicode" panose="020B0602030504020204" pitchFamily="34" charset="0"/>
              </a:rPr>
              <a:t>Warszawie, </a:t>
            </a:r>
          </a:p>
          <a:p>
            <a:pPr indent="0">
              <a:buNone/>
            </a:pPr>
            <a:r>
              <a:rPr lang="pl-PL" sz="1300" dirty="0" smtClean="0">
                <a:latin typeface="Lucida Sans Unicode" panose="020B0602030504020204" pitchFamily="34" charset="0"/>
                <a:cs typeface="Lucida Sans Unicode" panose="020B0602030504020204" pitchFamily="34" charset="0"/>
              </a:rPr>
              <a:t>zm</a:t>
            </a:r>
            <a:r>
              <a:rPr lang="pl-PL" sz="1300" dirty="0">
                <a:latin typeface="Lucida Sans Unicode" panose="020B0602030504020204" pitchFamily="34" charset="0"/>
                <a:cs typeface="Lucida Sans Unicode" panose="020B0602030504020204" pitchFamily="34" charset="0"/>
              </a:rPr>
              <a:t>. 22   </a:t>
            </a:r>
            <a:r>
              <a:rPr lang="pl-PL" sz="1300" dirty="0" smtClean="0">
                <a:latin typeface="Lucida Sans Unicode" panose="020B0602030504020204" pitchFamily="34" charset="0"/>
                <a:cs typeface="Lucida Sans Unicode" panose="020B0602030504020204" pitchFamily="34" charset="0"/>
              </a:rPr>
              <a:t>sierpnia</a:t>
            </a:r>
            <a:r>
              <a:rPr lang="pl-PL" sz="1300" dirty="0">
                <a:latin typeface="Lucida Sans Unicode" panose="020B0602030504020204" pitchFamily="34" charset="0"/>
                <a:cs typeface="Lucida Sans Unicode" panose="020B0602030504020204" pitchFamily="34" charset="0"/>
              </a:rPr>
              <a:t> 1982 w </a:t>
            </a:r>
            <a:r>
              <a:rPr lang="pl-PL" sz="1300" dirty="0" err="1" smtClean="0">
                <a:latin typeface="Lucida Sans Unicode" panose="020B0602030504020204" pitchFamily="34" charset="0"/>
                <a:cs typeface="Lucida Sans Unicode" panose="020B0602030504020204" pitchFamily="34" charset="0"/>
              </a:rPr>
              <a:t>Arlington</a:t>
            </a:r>
            <a:r>
              <a:rPr lang="pl-PL" sz="1300" dirty="0">
                <a:latin typeface="Lucida Sans Unicode" panose="020B0602030504020204" pitchFamily="34" charset="0"/>
                <a:cs typeface="Lucida Sans Unicode" panose="020B0602030504020204" pitchFamily="34" charset="0"/>
              </a:rPr>
              <a:t> </a:t>
            </a:r>
            <a:r>
              <a:rPr lang="pl-PL" sz="1300" dirty="0" smtClean="0">
                <a:latin typeface="Lucida Sans Unicode" panose="020B0602030504020204" pitchFamily="34" charset="0"/>
                <a:cs typeface="Lucida Sans Unicode" panose="020B0602030504020204" pitchFamily="34" charset="0"/>
              </a:rPr>
              <a:t>koło</a:t>
            </a:r>
            <a:r>
              <a:rPr lang="pl-PL" sz="1300" dirty="0">
                <a:latin typeface="Lucida Sans Unicode" panose="020B0602030504020204" pitchFamily="34" charset="0"/>
                <a:cs typeface="Lucida Sans Unicode" panose="020B0602030504020204" pitchFamily="34" charset="0"/>
              </a:rPr>
              <a:t> </a:t>
            </a:r>
            <a:r>
              <a:rPr lang="pl-PL" sz="1300" dirty="0" smtClean="0">
                <a:latin typeface="Lucida Sans Unicode" panose="020B0602030504020204" pitchFamily="34" charset="0"/>
                <a:cs typeface="Lucida Sans Unicode" panose="020B0602030504020204" pitchFamily="34" charset="0"/>
              </a:rPr>
              <a:t>Waszyngtonu) </a:t>
            </a:r>
            <a:r>
              <a:rPr lang="pl-PL" sz="1300" dirty="0">
                <a:latin typeface="Lucida Sans Unicode" panose="020B0602030504020204" pitchFamily="34" charset="0"/>
                <a:cs typeface="Lucida Sans Unicode" panose="020B0602030504020204" pitchFamily="34" charset="0"/>
              </a:rPr>
              <a:t>– polski malarz.</a:t>
            </a:r>
          </a:p>
          <a:p>
            <a:pPr marL="285750" indent="-285750"/>
            <a:r>
              <a:rPr lang="pl-PL" sz="1300" dirty="0">
                <a:latin typeface="Lucida Sans Unicode" panose="020B0602030504020204" pitchFamily="34" charset="0"/>
                <a:cs typeface="Lucida Sans Unicode" panose="020B0602030504020204" pitchFamily="34" charset="0"/>
              </a:rPr>
              <a:t>W latach trzydziestych był profesorem Politechniki </a:t>
            </a:r>
            <a:r>
              <a:rPr lang="pl-PL" sz="1300" dirty="0" smtClean="0">
                <a:latin typeface="Lucida Sans Unicode" panose="020B0602030504020204" pitchFamily="34" charset="0"/>
                <a:cs typeface="Lucida Sans Unicode" panose="020B0602030504020204" pitchFamily="34" charset="0"/>
              </a:rPr>
              <a:t>Lwowskiej</a:t>
            </a:r>
            <a:r>
              <a:rPr lang="pl-PL" sz="1300" dirty="0">
                <a:latin typeface="Lucida Sans Unicode" panose="020B0602030504020204" pitchFamily="34" charset="0"/>
                <a:cs typeface="Lucida Sans Unicode" panose="020B0602030504020204" pitchFamily="34" charset="0"/>
              </a:rPr>
              <a:t>.</a:t>
            </a:r>
          </a:p>
          <a:p>
            <a:pPr marL="285750" indent="-285750"/>
            <a:r>
              <a:rPr lang="pl-PL" sz="1300" dirty="0">
                <a:latin typeface="Lucida Sans Unicode" panose="020B0602030504020204" pitchFamily="34" charset="0"/>
                <a:cs typeface="Lucida Sans Unicode" panose="020B0602030504020204" pitchFamily="34" charset="0"/>
              </a:rPr>
              <a:t>W I połowie lat 30. XX wieku wykonał m.in. polichromię kaplicy na Kahlenbergu pod Wiedniem i namalował w </a:t>
            </a:r>
            <a:r>
              <a:rPr lang="pl-PL" sz="1300" dirty="0" err="1">
                <a:latin typeface="Lucida Sans Unicode" panose="020B0602030504020204" pitchFamily="34" charset="0"/>
                <a:cs typeface="Lucida Sans Unicode" panose="020B0602030504020204" pitchFamily="34" charset="0"/>
              </a:rPr>
              <a:t>Castel</a:t>
            </a:r>
            <a:r>
              <a:rPr lang="pl-PL" sz="1300" dirty="0">
                <a:latin typeface="Lucida Sans Unicode" panose="020B0602030504020204" pitchFamily="34" charset="0"/>
                <a:cs typeface="Lucida Sans Unicode" panose="020B0602030504020204" pitchFamily="34" charset="0"/>
              </a:rPr>
              <a:t> Gandolfo na życzenie papieża Piusa </a:t>
            </a:r>
            <a:r>
              <a:rPr lang="pl-PL" sz="1300" dirty="0" smtClean="0">
                <a:latin typeface="Lucida Sans Unicode" panose="020B0602030504020204" pitchFamily="34" charset="0"/>
                <a:cs typeface="Lucida Sans Unicode" panose="020B0602030504020204" pitchFamily="34" charset="0"/>
              </a:rPr>
              <a:t>XI</a:t>
            </a:r>
            <a:r>
              <a:rPr lang="pl-PL" sz="1300" dirty="0">
                <a:latin typeface="Lucida Sans Unicode" panose="020B0602030504020204" pitchFamily="34" charset="0"/>
                <a:cs typeface="Lucida Sans Unicode" panose="020B0602030504020204" pitchFamily="34" charset="0"/>
              </a:rPr>
              <a:t> </a:t>
            </a:r>
            <a:r>
              <a:rPr lang="pl-PL" sz="1300" dirty="0" smtClean="0">
                <a:latin typeface="Lucida Sans Unicode" panose="020B0602030504020204" pitchFamily="34" charset="0"/>
                <a:cs typeface="Lucida Sans Unicode" panose="020B0602030504020204" pitchFamily="34" charset="0"/>
              </a:rPr>
              <a:t>dwie </a:t>
            </a:r>
            <a:r>
              <a:rPr lang="pl-PL" sz="1300" dirty="0">
                <a:latin typeface="Lucida Sans Unicode" panose="020B0602030504020204" pitchFamily="34" charset="0"/>
                <a:cs typeface="Lucida Sans Unicode" panose="020B0602030504020204" pitchFamily="34" charset="0"/>
              </a:rPr>
              <a:t>kompozycje o tematyce polskiej (ksiądz Augustyn </a:t>
            </a:r>
            <a:r>
              <a:rPr lang="pl-PL" sz="1300" dirty="0" smtClean="0">
                <a:latin typeface="Lucida Sans Unicode" panose="020B0602030504020204" pitchFamily="34" charset="0"/>
                <a:cs typeface="Lucida Sans Unicode" panose="020B0602030504020204" pitchFamily="34" charset="0"/>
              </a:rPr>
              <a:t>Kordecki</a:t>
            </a:r>
            <a:r>
              <a:rPr lang="pl-PL" sz="1300" dirty="0">
                <a:latin typeface="Lucida Sans Unicode" panose="020B0602030504020204" pitchFamily="34" charset="0"/>
                <a:cs typeface="Lucida Sans Unicode" panose="020B0602030504020204" pitchFamily="34" charset="0"/>
              </a:rPr>
              <a:t> </a:t>
            </a:r>
            <a:r>
              <a:rPr lang="pl-PL" sz="1300" dirty="0" smtClean="0">
                <a:latin typeface="Lucida Sans Unicode" panose="020B0602030504020204" pitchFamily="34" charset="0"/>
                <a:cs typeface="Lucida Sans Unicode" panose="020B0602030504020204" pitchFamily="34" charset="0"/>
              </a:rPr>
              <a:t>broniący </a:t>
            </a:r>
            <a:r>
              <a:rPr lang="pl-PL" sz="1300" dirty="0">
                <a:latin typeface="Lucida Sans Unicode" panose="020B0602030504020204" pitchFamily="34" charset="0"/>
                <a:cs typeface="Lucida Sans Unicode" panose="020B0602030504020204" pitchFamily="34" charset="0"/>
              </a:rPr>
              <a:t>Jasnej Góry w 1665 i ksiądz Ignacy </a:t>
            </a:r>
            <a:r>
              <a:rPr lang="pl-PL" sz="1300" dirty="0" smtClean="0">
                <a:latin typeface="Lucida Sans Unicode" panose="020B0602030504020204" pitchFamily="34" charset="0"/>
                <a:cs typeface="Lucida Sans Unicode" panose="020B0602030504020204" pitchFamily="34" charset="0"/>
              </a:rPr>
              <a:t>Skorupka</a:t>
            </a:r>
            <a:r>
              <a:rPr lang="pl-PL" sz="1300" dirty="0">
                <a:latin typeface="Lucida Sans Unicode" panose="020B0602030504020204" pitchFamily="34" charset="0"/>
                <a:cs typeface="Lucida Sans Unicode" panose="020B0602030504020204" pitchFamily="34" charset="0"/>
              </a:rPr>
              <a:t> </a:t>
            </a:r>
            <a:r>
              <a:rPr lang="pl-PL" sz="1300" dirty="0" smtClean="0">
                <a:latin typeface="Lucida Sans Unicode" panose="020B0602030504020204" pitchFamily="34" charset="0"/>
                <a:cs typeface="Lucida Sans Unicode" panose="020B0602030504020204" pitchFamily="34" charset="0"/>
              </a:rPr>
              <a:t>na </a:t>
            </a:r>
            <a:r>
              <a:rPr lang="pl-PL" sz="1300" dirty="0">
                <a:latin typeface="Lucida Sans Unicode" panose="020B0602030504020204" pitchFamily="34" charset="0"/>
                <a:cs typeface="Lucida Sans Unicode" panose="020B0602030504020204" pitchFamily="34" charset="0"/>
              </a:rPr>
              <a:t>czele żołnierzy polskich przeciw Armii Czerwonej w 1920).</a:t>
            </a:r>
          </a:p>
          <a:p>
            <a:r>
              <a:rPr lang="pl-PL" sz="1300" dirty="0">
                <a:latin typeface="Lucida Sans Unicode" panose="020B0602030504020204" pitchFamily="34" charset="0"/>
                <a:cs typeface="Lucida Sans Unicode" panose="020B0602030504020204" pitchFamily="34" charset="0"/>
              </a:rPr>
              <a:t>W 1936 Jan Henryk </a:t>
            </a:r>
            <a:r>
              <a:rPr lang="pl-PL" sz="1300" dirty="0" err="1">
                <a:latin typeface="Lucida Sans Unicode" panose="020B0602030504020204" pitchFamily="34" charset="0"/>
                <a:cs typeface="Lucida Sans Unicode" panose="020B0602030504020204" pitchFamily="34" charset="0"/>
              </a:rPr>
              <a:t>Rosen</a:t>
            </a:r>
            <a:r>
              <a:rPr lang="pl-PL" sz="1300" dirty="0">
                <a:latin typeface="Lucida Sans Unicode" panose="020B0602030504020204" pitchFamily="34" charset="0"/>
                <a:cs typeface="Lucida Sans Unicode" panose="020B0602030504020204" pitchFamily="34" charset="0"/>
              </a:rPr>
              <a:t> pomalował kaplicę Seminarium Duchownego </a:t>
            </a:r>
            <a:endParaRPr lang="pl-PL" sz="1300" dirty="0" smtClean="0">
              <a:latin typeface="Lucida Sans Unicode" panose="020B0602030504020204" pitchFamily="34" charset="0"/>
              <a:cs typeface="Lucida Sans Unicode" panose="020B0602030504020204" pitchFamily="34" charset="0"/>
            </a:endParaRPr>
          </a:p>
          <a:p>
            <a:pPr indent="0">
              <a:buNone/>
            </a:pPr>
            <a:r>
              <a:rPr lang="pl-PL" sz="1300" dirty="0">
                <a:latin typeface="Lucida Sans Unicode" panose="020B0602030504020204" pitchFamily="34" charset="0"/>
                <a:cs typeface="Lucida Sans Unicode" panose="020B0602030504020204" pitchFamily="34" charset="0"/>
              </a:rPr>
              <a:t> </a:t>
            </a:r>
            <a:r>
              <a:rPr lang="pl-PL" sz="1300" dirty="0" smtClean="0">
                <a:latin typeface="Lucida Sans Unicode" panose="020B0602030504020204" pitchFamily="34" charset="0"/>
                <a:cs typeface="Lucida Sans Unicode" panose="020B0602030504020204" pitchFamily="34" charset="0"/>
              </a:rPr>
              <a:t>     w </a:t>
            </a:r>
            <a:r>
              <a:rPr lang="pl-PL" sz="1300" dirty="0">
                <a:latin typeface="Lucida Sans Unicode" panose="020B0602030504020204" pitchFamily="34" charset="0"/>
                <a:cs typeface="Lucida Sans Unicode" panose="020B0602030504020204" pitchFamily="34" charset="0"/>
              </a:rPr>
              <a:t>Przemyślu i kościół parafialny pw. Św. Marcina w Krościenku Wyżnym </a:t>
            </a:r>
            <a:r>
              <a:rPr lang="pl-PL" sz="1300" dirty="0" smtClean="0">
                <a:latin typeface="Lucida Sans Unicode" panose="020B0602030504020204" pitchFamily="34" charset="0"/>
                <a:cs typeface="Lucida Sans Unicode" panose="020B0602030504020204" pitchFamily="34" charset="0"/>
              </a:rPr>
              <a:t>  koło Krosna</a:t>
            </a:r>
            <a:r>
              <a:rPr lang="pl-PL" sz="1300" dirty="0">
                <a:latin typeface="Lucida Sans Unicode" panose="020B0602030504020204" pitchFamily="34" charset="0"/>
                <a:cs typeface="Lucida Sans Unicode" panose="020B0602030504020204" pitchFamily="34" charset="0"/>
              </a:rPr>
              <a:t>.</a:t>
            </a:r>
            <a:endParaRPr lang="pl-PL" sz="1300" dirty="0"/>
          </a:p>
        </p:txBody>
      </p:sp>
    </p:spTree>
    <p:extLst>
      <p:ext uri="{BB962C8B-B14F-4D97-AF65-F5344CB8AC3E}">
        <p14:creationId xmlns:p14="http://schemas.microsoft.com/office/powerpoint/2010/main" val="11700365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latin typeface="Lucida Sans Unicode" panose="020B0602030504020204" pitchFamily="34" charset="0"/>
                <a:cs typeface="Lucida Sans Unicode" panose="020B0602030504020204" pitchFamily="34" charset="0"/>
              </a:rPr>
              <a:t>Jan </a:t>
            </a:r>
            <a:r>
              <a:rPr lang="pl-PL" dirty="0" err="1">
                <a:latin typeface="Lucida Sans Unicode" panose="020B0602030504020204" pitchFamily="34" charset="0"/>
                <a:cs typeface="Lucida Sans Unicode" panose="020B0602030504020204" pitchFamily="34" charset="0"/>
              </a:rPr>
              <a:t>henryk</a:t>
            </a:r>
            <a:r>
              <a:rPr lang="pl-PL" dirty="0">
                <a:latin typeface="Lucida Sans Unicode" panose="020B0602030504020204" pitchFamily="34" charset="0"/>
                <a:cs typeface="Lucida Sans Unicode" panose="020B0602030504020204" pitchFamily="34" charset="0"/>
              </a:rPr>
              <a:t> </a:t>
            </a:r>
            <a:r>
              <a:rPr lang="pl-PL" dirty="0" err="1">
                <a:latin typeface="Lucida Sans Unicode" panose="020B0602030504020204" pitchFamily="34" charset="0"/>
                <a:cs typeface="Lucida Sans Unicode" panose="020B0602030504020204" pitchFamily="34" charset="0"/>
              </a:rPr>
              <a:t>rosen</a:t>
            </a:r>
            <a:endParaRPr lang="pl-PL" dirty="0"/>
          </a:p>
        </p:txBody>
      </p:sp>
      <p:sp>
        <p:nvSpPr>
          <p:cNvPr id="3" name="Symbol zastępczy zawartości 2"/>
          <p:cNvSpPr>
            <a:spLocks noGrp="1"/>
          </p:cNvSpPr>
          <p:nvPr>
            <p:ph idx="1"/>
          </p:nvPr>
        </p:nvSpPr>
        <p:spPr>
          <a:xfrm>
            <a:off x="1371600" y="2204864"/>
            <a:ext cx="6400800" cy="3600400"/>
          </a:xfrm>
        </p:spPr>
        <p:txBody>
          <a:bodyPr>
            <a:noAutofit/>
          </a:bodyPr>
          <a:lstStyle/>
          <a:p>
            <a:pPr marL="285750" indent="-285750"/>
            <a:r>
              <a:rPr lang="pl-PL" sz="1300" dirty="0" smtClean="0">
                <a:latin typeface="Lucida Sans Unicode" panose="020B0602030504020204" pitchFamily="34" charset="0"/>
                <a:cs typeface="Lucida Sans Unicode" panose="020B0602030504020204" pitchFamily="34" charset="0"/>
              </a:rPr>
              <a:t>W latach </a:t>
            </a:r>
            <a:r>
              <a:rPr lang="pl-PL" sz="1300" dirty="0">
                <a:latin typeface="Lucida Sans Unicode" panose="020B0602030504020204" pitchFamily="34" charset="0"/>
                <a:cs typeface="Lucida Sans Unicode" panose="020B0602030504020204" pitchFamily="34" charset="0"/>
              </a:rPr>
              <a:t>1937- </a:t>
            </a:r>
            <a:r>
              <a:rPr lang="pl-PL" sz="1300" dirty="0" smtClean="0">
                <a:latin typeface="Lucida Sans Unicode" panose="020B0602030504020204" pitchFamily="34" charset="0"/>
                <a:cs typeface="Lucida Sans Unicode" panose="020B0602030504020204" pitchFamily="34" charset="0"/>
              </a:rPr>
              <a:t>1938 wykonał freski </a:t>
            </a:r>
            <a:r>
              <a:rPr lang="pl-PL" sz="1300" dirty="0">
                <a:latin typeface="Lucida Sans Unicode" panose="020B0602030504020204" pitchFamily="34" charset="0"/>
                <a:cs typeface="Lucida Sans Unicode" panose="020B0602030504020204" pitchFamily="34" charset="0"/>
              </a:rPr>
              <a:t>w Kościele Parafialnym w Lesku: „Składanie hołdu Maryi”, „Uciszenie burzy na morzu” oraz herby kolatorów leskiej fary.</a:t>
            </a:r>
          </a:p>
          <a:p>
            <a:r>
              <a:rPr lang="pl-PL" sz="1300" dirty="0">
                <a:latin typeface="Lucida Sans Unicode" panose="020B0602030504020204" pitchFamily="34" charset="0"/>
                <a:cs typeface="Lucida Sans Unicode" panose="020B0602030504020204" pitchFamily="34" charset="0"/>
              </a:rPr>
              <a:t>W 1937 wyjechał do Stanów Zjednoczonych na </a:t>
            </a:r>
            <a:r>
              <a:rPr lang="pl-PL" sz="1300" dirty="0" smtClean="0">
                <a:latin typeface="Lucida Sans Unicode" panose="020B0602030504020204" pitchFamily="34" charset="0"/>
                <a:cs typeface="Lucida Sans Unicode" panose="020B0602030504020204" pitchFamily="34" charset="0"/>
              </a:rPr>
              <a:t>zaproszenie</a:t>
            </a:r>
          </a:p>
          <a:p>
            <a:pPr indent="0">
              <a:buNone/>
            </a:pPr>
            <a:r>
              <a:rPr lang="pl-PL" sz="1300" dirty="0">
                <a:latin typeface="Lucida Sans Unicode" panose="020B0602030504020204" pitchFamily="34" charset="0"/>
                <a:cs typeface="Lucida Sans Unicode" panose="020B0602030504020204" pitchFamily="34" charset="0"/>
              </a:rPr>
              <a:t> </a:t>
            </a:r>
            <a:r>
              <a:rPr lang="pl-PL" sz="1300" dirty="0" smtClean="0">
                <a:latin typeface="Lucida Sans Unicode" panose="020B0602030504020204" pitchFamily="34" charset="0"/>
                <a:cs typeface="Lucida Sans Unicode" panose="020B0602030504020204" pitchFamily="34" charset="0"/>
              </a:rPr>
              <a:t>     </a:t>
            </a:r>
            <a:r>
              <a:rPr lang="pl-PL" sz="1300" dirty="0">
                <a:latin typeface="Lucida Sans Unicode" panose="020B0602030504020204" pitchFamily="34" charset="0"/>
                <a:cs typeface="Lucida Sans Unicode" panose="020B0602030504020204" pitchFamily="34" charset="0"/>
              </a:rPr>
              <a:t>ambasadora </a:t>
            </a:r>
            <a:r>
              <a:rPr lang="pl-PL" sz="1300" dirty="0" smtClean="0">
                <a:latin typeface="Lucida Sans Unicode" panose="020B0602030504020204" pitchFamily="34" charset="0"/>
                <a:cs typeface="Lucida Sans Unicode" panose="020B0602030504020204" pitchFamily="34" charset="0"/>
              </a:rPr>
              <a:t> RP</a:t>
            </a:r>
            <a:r>
              <a:rPr lang="pl-PL" sz="1300" dirty="0">
                <a:latin typeface="Lucida Sans Unicode" panose="020B0602030504020204" pitchFamily="34" charset="0"/>
                <a:cs typeface="Lucida Sans Unicode" panose="020B0602030504020204" pitchFamily="34" charset="0"/>
              </a:rPr>
              <a:t>, hr. Jerzego Potockiego, by w sali </a:t>
            </a:r>
            <a:r>
              <a:rPr lang="pl-PL" sz="1300" dirty="0" smtClean="0">
                <a:latin typeface="Lucida Sans Unicode" panose="020B0602030504020204" pitchFamily="34" charset="0"/>
                <a:cs typeface="Lucida Sans Unicode" panose="020B0602030504020204" pitchFamily="34" charset="0"/>
              </a:rPr>
              <a:t>recepcyjnej</a:t>
            </a:r>
          </a:p>
          <a:p>
            <a:pPr indent="0">
              <a:buNone/>
            </a:pPr>
            <a:r>
              <a:rPr lang="pl-PL" sz="1300" dirty="0">
                <a:latin typeface="Lucida Sans Unicode" panose="020B0602030504020204" pitchFamily="34" charset="0"/>
                <a:cs typeface="Lucida Sans Unicode" panose="020B0602030504020204" pitchFamily="34" charset="0"/>
              </a:rPr>
              <a:t> </a:t>
            </a:r>
            <a:r>
              <a:rPr lang="pl-PL" sz="1300" dirty="0" smtClean="0">
                <a:latin typeface="Lucida Sans Unicode" panose="020B0602030504020204" pitchFamily="34" charset="0"/>
                <a:cs typeface="Lucida Sans Unicode" panose="020B0602030504020204" pitchFamily="34" charset="0"/>
              </a:rPr>
              <a:t>    </a:t>
            </a:r>
            <a:r>
              <a:rPr lang="pl-PL" sz="1300" dirty="0">
                <a:latin typeface="Lucida Sans Unicode" panose="020B0602030504020204" pitchFamily="34" charset="0"/>
                <a:cs typeface="Lucida Sans Unicode" panose="020B0602030504020204" pitchFamily="34" charset="0"/>
              </a:rPr>
              <a:t>ambasady </a:t>
            </a:r>
            <a:r>
              <a:rPr lang="pl-PL" sz="1300" dirty="0" smtClean="0">
                <a:latin typeface="Lucida Sans Unicode" panose="020B0602030504020204" pitchFamily="34" charset="0"/>
                <a:cs typeface="Lucida Sans Unicode" panose="020B0602030504020204" pitchFamily="34" charset="0"/>
              </a:rPr>
              <a:t>  malować </a:t>
            </a:r>
            <a:r>
              <a:rPr lang="pl-PL" sz="1300" dirty="0">
                <a:latin typeface="Lucida Sans Unicode" panose="020B0602030504020204" pitchFamily="34" charset="0"/>
                <a:cs typeface="Lucida Sans Unicode" panose="020B0602030504020204" pitchFamily="34" charset="0"/>
              </a:rPr>
              <a:t>obraz "Sobieski pod Wiedniem". Pozostał w </a:t>
            </a:r>
            <a:r>
              <a:rPr lang="pl-PL" sz="1300" dirty="0" smtClean="0">
                <a:latin typeface="Lucida Sans Unicode" panose="020B0602030504020204" pitchFamily="34" charset="0"/>
                <a:cs typeface="Lucida Sans Unicode" panose="020B0602030504020204" pitchFamily="34" charset="0"/>
              </a:rPr>
              <a:t> </a:t>
            </a:r>
          </a:p>
          <a:p>
            <a:pPr indent="0">
              <a:buNone/>
            </a:pPr>
            <a:r>
              <a:rPr lang="pl-PL" sz="1300" dirty="0">
                <a:latin typeface="Lucida Sans Unicode" panose="020B0602030504020204" pitchFamily="34" charset="0"/>
                <a:cs typeface="Lucida Sans Unicode" panose="020B0602030504020204" pitchFamily="34" charset="0"/>
              </a:rPr>
              <a:t> </a:t>
            </a:r>
            <a:r>
              <a:rPr lang="pl-PL" sz="1300" dirty="0" smtClean="0">
                <a:latin typeface="Lucida Sans Unicode" panose="020B0602030504020204" pitchFamily="34" charset="0"/>
                <a:cs typeface="Lucida Sans Unicode" panose="020B0602030504020204" pitchFamily="34" charset="0"/>
              </a:rPr>
              <a:t>  Stanach   Zjednoczonych </a:t>
            </a:r>
            <a:r>
              <a:rPr lang="pl-PL" sz="1300" dirty="0">
                <a:latin typeface="Lucida Sans Unicode" panose="020B0602030504020204" pitchFamily="34" charset="0"/>
                <a:cs typeface="Lucida Sans Unicode" panose="020B0602030504020204" pitchFamily="34" charset="0"/>
              </a:rPr>
              <a:t>na stałe. Wykonywał witraże, mozaiki, </a:t>
            </a:r>
            <a:r>
              <a:rPr lang="pl-PL" sz="1300" dirty="0" smtClean="0">
                <a:latin typeface="Lucida Sans Unicode" panose="020B0602030504020204" pitchFamily="34" charset="0"/>
                <a:cs typeface="Lucida Sans Unicode" panose="020B0602030504020204" pitchFamily="34" charset="0"/>
              </a:rPr>
              <a:t> polichromie </a:t>
            </a:r>
            <a:r>
              <a:rPr lang="pl-PL" sz="1300" dirty="0">
                <a:latin typeface="Lucida Sans Unicode" panose="020B0602030504020204" pitchFamily="34" charset="0"/>
                <a:cs typeface="Lucida Sans Unicode" panose="020B0602030504020204" pitchFamily="34" charset="0"/>
              </a:rPr>
              <a:t>i malował obrazy.</a:t>
            </a:r>
          </a:p>
          <a:p>
            <a:r>
              <a:rPr lang="pl-PL" sz="1300" dirty="0">
                <a:latin typeface="Lucida Sans Unicode" panose="020B0602030504020204" pitchFamily="34" charset="0"/>
                <a:cs typeface="Lucida Sans Unicode" panose="020B0602030504020204" pitchFamily="34" charset="0"/>
              </a:rPr>
              <a:t>Dwa lata przed śmiercią namalował dla papieża Jana Pawła II obraz przedstawiający św. Stanisława biskupa.</a:t>
            </a:r>
          </a:p>
          <a:p>
            <a:r>
              <a:rPr lang="pl-PL" sz="1300" dirty="0">
                <a:latin typeface="Lucida Sans Unicode" panose="020B0602030504020204" pitchFamily="34" charset="0"/>
                <a:cs typeface="Lucida Sans Unicode" panose="020B0602030504020204" pitchFamily="34" charset="0"/>
              </a:rPr>
              <a:t>Zmarł w </a:t>
            </a:r>
            <a:r>
              <a:rPr lang="pl-PL" sz="1300" dirty="0" err="1">
                <a:latin typeface="Lucida Sans Unicode" panose="020B0602030504020204" pitchFamily="34" charset="0"/>
                <a:cs typeface="Lucida Sans Unicode" panose="020B0602030504020204" pitchFamily="34" charset="0"/>
              </a:rPr>
              <a:t>Arlington</a:t>
            </a:r>
            <a:r>
              <a:rPr lang="pl-PL" sz="1300" dirty="0">
                <a:latin typeface="Lucida Sans Unicode" panose="020B0602030504020204" pitchFamily="34" charset="0"/>
                <a:cs typeface="Lucida Sans Unicode" panose="020B0602030504020204" pitchFamily="34" charset="0"/>
              </a:rPr>
              <a:t> koło </a:t>
            </a:r>
            <a:r>
              <a:rPr lang="pl-PL" sz="1300" dirty="0" smtClean="0">
                <a:latin typeface="Lucida Sans Unicode" panose="020B0602030504020204" pitchFamily="34" charset="0"/>
                <a:cs typeface="Lucida Sans Unicode" panose="020B0602030504020204" pitchFamily="34" charset="0"/>
              </a:rPr>
              <a:t>Waszyngtonu</a:t>
            </a:r>
            <a:r>
              <a:rPr lang="pl-PL" sz="1300" i="1" dirty="0" smtClean="0">
                <a:latin typeface="Lucida Sans Unicode" panose="020B0602030504020204" pitchFamily="34" charset="0"/>
                <a:cs typeface="Lucida Sans Unicode" panose="020B0602030504020204" pitchFamily="34" charset="0"/>
              </a:rPr>
              <a:t>.                     Źródło: wikipedia.pl</a:t>
            </a:r>
            <a:endParaRPr lang="pl-PL" sz="1300" i="1" dirty="0">
              <a:latin typeface="Lucida Sans Unicode" panose="020B0602030504020204" pitchFamily="34" charset="0"/>
              <a:cs typeface="Lucida Sans Unicode" panose="020B0602030504020204" pitchFamily="34" charset="0"/>
            </a:endParaRPr>
          </a:p>
          <a:p>
            <a:endParaRPr lang="pl-PL" sz="1400" dirty="0"/>
          </a:p>
        </p:txBody>
      </p:sp>
    </p:spTree>
    <p:extLst>
      <p:ext uri="{BB962C8B-B14F-4D97-AF65-F5344CB8AC3E}">
        <p14:creationId xmlns:p14="http://schemas.microsoft.com/office/powerpoint/2010/main" val="25324529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az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6" y="1484784"/>
            <a:ext cx="2376264" cy="3202299"/>
          </a:xfrm>
          <a:prstGeom prst="rect">
            <a:avLst/>
          </a:prstGeom>
          <a:ln>
            <a:noFill/>
          </a:ln>
          <a:effectLst>
            <a:outerShdw blurRad="292100" dist="139700" dir="2700000" algn="tl" rotWithShape="0">
              <a:srgbClr val="333333">
                <a:alpha val="65000"/>
              </a:srgbClr>
            </a:outerShdw>
          </a:effectLst>
        </p:spPr>
      </p:pic>
      <p:pic>
        <p:nvPicPr>
          <p:cNvPr id="3" name="Obraz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1464715"/>
            <a:ext cx="2982636" cy="3058283"/>
          </a:xfrm>
          <a:prstGeom prst="rect">
            <a:avLst/>
          </a:prstGeom>
          <a:ln>
            <a:noFill/>
          </a:ln>
          <a:effectLst>
            <a:outerShdw blurRad="292100" dist="139700" dir="2700000" algn="tl" rotWithShape="0">
              <a:srgbClr val="333333">
                <a:alpha val="65000"/>
              </a:srgbClr>
            </a:outerShdw>
          </a:effectLst>
        </p:spPr>
      </p:pic>
      <p:sp>
        <p:nvSpPr>
          <p:cNvPr id="6" name="pole tekstowe 5"/>
          <p:cNvSpPr txBox="1"/>
          <p:nvPr/>
        </p:nvSpPr>
        <p:spPr>
          <a:xfrm>
            <a:off x="1115616" y="4687083"/>
            <a:ext cx="6912768" cy="923330"/>
          </a:xfrm>
          <a:prstGeom prst="rect">
            <a:avLst/>
          </a:prstGeom>
          <a:noFill/>
        </p:spPr>
        <p:txBody>
          <a:bodyPr wrap="square" rtlCol="0">
            <a:spAutoFit/>
          </a:bodyPr>
          <a:lstStyle/>
          <a:p>
            <a:r>
              <a:rPr lang="pl-PL" dirty="0"/>
              <a:t>Ź</a:t>
            </a:r>
            <a:r>
              <a:rPr lang="pl-PL" dirty="0" smtClean="0"/>
              <a:t>ródło: strona internetowa Parafii Leskiej: </a:t>
            </a:r>
            <a:r>
              <a:rPr lang="pl-PL" dirty="0">
                <a:solidFill>
                  <a:srgbClr val="002060"/>
                </a:solidFill>
                <a:hlinkClick r:id="rId4"/>
              </a:rPr>
              <a:t>http://www.lesko.przemyska.pl/index.php?option=com_content&amp;view=article&amp;id=100&amp;Itemid=28</a:t>
            </a:r>
            <a:r>
              <a:rPr lang="pl-PL" dirty="0" smtClean="0">
                <a:solidFill>
                  <a:srgbClr val="002060"/>
                </a:solidFill>
              </a:rPr>
              <a:t> </a:t>
            </a:r>
            <a:endParaRPr lang="pl-PL" dirty="0">
              <a:solidFill>
                <a:srgbClr val="002060"/>
              </a:solidFill>
            </a:endParaRPr>
          </a:p>
        </p:txBody>
      </p:sp>
    </p:spTree>
    <p:extLst>
      <p:ext uri="{BB962C8B-B14F-4D97-AF65-F5344CB8AC3E}">
        <p14:creationId xmlns:p14="http://schemas.microsoft.com/office/powerpoint/2010/main" val="40963526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2800" dirty="0" smtClean="0">
                <a:latin typeface="Lucida Sans Unicode" panose="020B0602030504020204" pitchFamily="34" charset="0"/>
                <a:cs typeface="Lucida Sans Unicode" panose="020B0602030504020204" pitchFamily="34" charset="0"/>
              </a:rPr>
              <a:t>Dokonania ks. proboszcza</a:t>
            </a:r>
            <a:endParaRPr lang="pl-PL" sz="2800" dirty="0">
              <a:latin typeface="Lucida Sans Unicode" panose="020B0602030504020204" pitchFamily="34" charset="0"/>
              <a:cs typeface="Lucida Sans Unicode" panose="020B0602030504020204" pitchFamily="34" charset="0"/>
            </a:endParaRPr>
          </a:p>
        </p:txBody>
      </p:sp>
      <p:sp>
        <p:nvSpPr>
          <p:cNvPr id="3" name="Symbol zastępczy zawartości 2"/>
          <p:cNvSpPr>
            <a:spLocks noGrp="1"/>
          </p:cNvSpPr>
          <p:nvPr>
            <p:ph idx="1"/>
          </p:nvPr>
        </p:nvSpPr>
        <p:spPr/>
        <p:txBody>
          <a:bodyPr>
            <a:normAutofit fontScale="85000" lnSpcReduction="10000"/>
          </a:bodyPr>
          <a:lstStyle/>
          <a:p>
            <a:pPr marL="285750" indent="-285750"/>
            <a:r>
              <a:rPr lang="pl-PL" dirty="0" smtClean="0">
                <a:latin typeface="Lucida Sans Unicode" panose="020B0602030504020204" pitchFamily="34" charset="0"/>
                <a:cs typeface="Lucida Sans Unicode" panose="020B0602030504020204" pitchFamily="34" charset="0"/>
              </a:rPr>
              <a:t>Instalacja </a:t>
            </a:r>
            <a:r>
              <a:rPr lang="pl-PL" dirty="0">
                <a:latin typeface="Lucida Sans Unicode" panose="020B0602030504020204" pitchFamily="34" charset="0"/>
                <a:cs typeface="Lucida Sans Unicode" panose="020B0602030504020204" pitchFamily="34" charset="0"/>
              </a:rPr>
              <a:t>światła </a:t>
            </a:r>
            <a:r>
              <a:rPr lang="pl-PL" dirty="0" smtClean="0">
                <a:latin typeface="Lucida Sans Unicode" panose="020B0602030504020204" pitchFamily="34" charset="0"/>
                <a:cs typeface="Lucida Sans Unicode" panose="020B0602030504020204" pitchFamily="34" charset="0"/>
              </a:rPr>
              <a:t>elektrycznego w kościele, </a:t>
            </a:r>
          </a:p>
          <a:p>
            <a:pPr marL="285750" indent="-285750"/>
            <a:r>
              <a:rPr lang="pl-PL" dirty="0">
                <a:latin typeface="Lucida Sans Unicode" panose="020B0602030504020204" pitchFamily="34" charset="0"/>
                <a:cs typeface="Lucida Sans Unicode" panose="020B0602030504020204" pitchFamily="34" charset="0"/>
              </a:rPr>
              <a:t>R</a:t>
            </a:r>
            <a:r>
              <a:rPr lang="pl-PL" dirty="0" smtClean="0">
                <a:latin typeface="Lucida Sans Unicode" panose="020B0602030504020204" pitchFamily="34" charset="0"/>
                <a:cs typeface="Lucida Sans Unicode" panose="020B0602030504020204" pitchFamily="34" charset="0"/>
              </a:rPr>
              <a:t>emont </a:t>
            </a:r>
            <a:r>
              <a:rPr lang="pl-PL" dirty="0">
                <a:latin typeface="Lucida Sans Unicode" panose="020B0602030504020204" pitchFamily="34" charset="0"/>
                <a:cs typeface="Lucida Sans Unicode" panose="020B0602030504020204" pitchFamily="34" charset="0"/>
              </a:rPr>
              <a:t>plebanii i wikarówki. </a:t>
            </a:r>
            <a:endParaRPr lang="pl-PL" dirty="0" smtClean="0">
              <a:latin typeface="Lucida Sans Unicode" panose="020B0602030504020204" pitchFamily="34" charset="0"/>
              <a:cs typeface="Lucida Sans Unicode" panose="020B0602030504020204" pitchFamily="34" charset="0"/>
            </a:endParaRPr>
          </a:p>
          <a:p>
            <a:pPr marL="285750" indent="-285750"/>
            <a:r>
              <a:rPr lang="pl-PL" dirty="0" smtClean="0">
                <a:latin typeface="Lucida Sans Unicode" panose="020B0602030504020204" pitchFamily="34" charset="0"/>
                <a:cs typeface="Lucida Sans Unicode" panose="020B0602030504020204" pitchFamily="34" charset="0"/>
              </a:rPr>
              <a:t>Działalność organizacji kościelnych, </a:t>
            </a:r>
            <a:r>
              <a:rPr lang="pl-PL" dirty="0">
                <a:latin typeface="Lucida Sans Unicode" panose="020B0602030504020204" pitchFamily="34" charset="0"/>
                <a:cs typeface="Lucida Sans Unicode" panose="020B0602030504020204" pitchFamily="34" charset="0"/>
              </a:rPr>
              <a:t>m.in. </a:t>
            </a:r>
            <a:r>
              <a:rPr lang="pl-PL" dirty="0" smtClean="0">
                <a:latin typeface="Lucida Sans Unicode" panose="020B0602030504020204" pitchFamily="34" charset="0"/>
                <a:cs typeface="Lucida Sans Unicode" panose="020B0602030504020204" pitchFamily="34" charset="0"/>
              </a:rPr>
              <a:t>Bractwa Różańcowego, dobroczynnego Towarzystwa Dzieciątka </a:t>
            </a:r>
            <a:r>
              <a:rPr lang="pl-PL" dirty="0">
                <a:latin typeface="Lucida Sans Unicode" panose="020B0602030504020204" pitchFamily="34" charset="0"/>
                <a:cs typeface="Lucida Sans Unicode" panose="020B0602030504020204" pitchFamily="34" charset="0"/>
              </a:rPr>
              <a:t>Jezus, w którym bardzo czynnie działała hrabina Izabela Krasicka. </a:t>
            </a:r>
            <a:endParaRPr lang="pl-PL" dirty="0" smtClean="0">
              <a:latin typeface="Lucida Sans Unicode" panose="020B0602030504020204" pitchFamily="34" charset="0"/>
              <a:cs typeface="Lucida Sans Unicode" panose="020B0602030504020204" pitchFamily="34" charset="0"/>
            </a:endParaRPr>
          </a:p>
          <a:p>
            <a:pPr marL="285750" indent="-285750"/>
            <a:r>
              <a:rPr lang="pl-PL" dirty="0" smtClean="0">
                <a:latin typeface="Lucida Sans Unicode" panose="020B0602030504020204" pitchFamily="34" charset="0"/>
                <a:cs typeface="Lucida Sans Unicode" panose="020B0602030504020204" pitchFamily="34" charset="0"/>
              </a:rPr>
              <a:t>Dobra współpraca </a:t>
            </a:r>
            <a:r>
              <a:rPr lang="pl-PL" dirty="0">
                <a:latin typeface="Lucida Sans Unicode" panose="020B0602030504020204" pitchFamily="34" charset="0"/>
                <a:cs typeface="Lucida Sans Unicode" panose="020B0602030504020204" pitchFamily="34" charset="0"/>
              </a:rPr>
              <a:t>między probostwem rzymskokatolickim a prawosławnym. Proboszczem cerkwi greckokatolickiej był ks. Kanonik Julian </a:t>
            </a:r>
            <a:r>
              <a:rPr lang="pl-PL" dirty="0" err="1">
                <a:latin typeface="Lucida Sans Unicode" panose="020B0602030504020204" pitchFamily="34" charset="0"/>
                <a:cs typeface="Lucida Sans Unicode" panose="020B0602030504020204" pitchFamily="34" charset="0"/>
              </a:rPr>
              <a:t>Czuczkiewicz</a:t>
            </a:r>
            <a:r>
              <a:rPr lang="pl-PL" dirty="0">
                <a:latin typeface="Lucida Sans Unicode" panose="020B0602030504020204" pitchFamily="34" charset="0"/>
                <a:cs typeface="Lucida Sans Unicode" panose="020B0602030504020204" pitchFamily="34" charset="0"/>
              </a:rPr>
              <a:t>, zaprzyjaźniony z ks. Paluchem.</a:t>
            </a:r>
          </a:p>
        </p:txBody>
      </p:sp>
    </p:spTree>
    <p:extLst>
      <p:ext uri="{BB962C8B-B14F-4D97-AF65-F5344CB8AC3E}">
        <p14:creationId xmlns:p14="http://schemas.microsoft.com/office/powerpoint/2010/main" val="32485668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Autofit/>
          </a:bodyPr>
          <a:lstStyle/>
          <a:p>
            <a:r>
              <a:rPr lang="pl-PL" sz="2000" dirty="0" smtClean="0">
                <a:latin typeface="Lucida Sans Unicode" panose="020B0602030504020204" pitchFamily="34" charset="0"/>
                <a:cs typeface="Lucida Sans Unicode" panose="020B0602030504020204" pitchFamily="34" charset="0"/>
              </a:rPr>
              <a:t>Józef Budziak: „dzieje Leska </a:t>
            </a:r>
            <a:br>
              <a:rPr lang="pl-PL" sz="2000" dirty="0" smtClean="0">
                <a:latin typeface="Lucida Sans Unicode" panose="020B0602030504020204" pitchFamily="34" charset="0"/>
                <a:cs typeface="Lucida Sans Unicode" panose="020B0602030504020204" pitchFamily="34" charset="0"/>
              </a:rPr>
            </a:br>
            <a:r>
              <a:rPr lang="pl-PL" sz="2000" dirty="0" smtClean="0">
                <a:latin typeface="Lucida Sans Unicode" panose="020B0602030504020204" pitchFamily="34" charset="0"/>
                <a:cs typeface="Lucida Sans Unicode" panose="020B0602030504020204" pitchFamily="34" charset="0"/>
              </a:rPr>
              <a:t>1918- 1939”- fragment</a:t>
            </a:r>
            <a:endParaRPr lang="pl-PL" sz="2000" dirty="0">
              <a:latin typeface="Lucida Sans Unicode" panose="020B0602030504020204" pitchFamily="34" charset="0"/>
              <a:cs typeface="Lucida Sans Unicode" panose="020B0602030504020204" pitchFamily="34" charset="0"/>
            </a:endParaRPr>
          </a:p>
        </p:txBody>
      </p:sp>
      <p:sp>
        <p:nvSpPr>
          <p:cNvPr id="3" name="Symbol zastępczy zawartości 2"/>
          <p:cNvSpPr>
            <a:spLocks noGrp="1"/>
          </p:cNvSpPr>
          <p:nvPr>
            <p:ph idx="1"/>
          </p:nvPr>
        </p:nvSpPr>
        <p:spPr>
          <a:xfrm>
            <a:off x="1371600" y="2438400"/>
            <a:ext cx="6400800" cy="3294856"/>
          </a:xfrm>
        </p:spPr>
        <p:txBody>
          <a:bodyPr>
            <a:normAutofit fontScale="70000" lnSpcReduction="20000"/>
          </a:bodyPr>
          <a:lstStyle/>
          <a:p>
            <a:pPr indent="0">
              <a:buNone/>
            </a:pPr>
            <a:r>
              <a:rPr lang="pl-PL" dirty="0">
                <a:latin typeface="Lucida Sans Unicode" panose="020B0602030504020204" pitchFamily="34" charset="0"/>
                <a:cs typeface="Lucida Sans Unicode" panose="020B0602030504020204" pitchFamily="34" charset="0"/>
              </a:rPr>
              <a:t>„Każdego roku, 19 stycznia obchodzono wspólnie Święto Jordanu. Tego dnia już od rana w leskiej cerkwi gromadziły się tłumy wiernych grekokatolików z Leska i okolicznych wiosek, by przed południem uformować procesję. (...) na trasie, przy wtórze dzwonów leskiej fary dołączała do niej procesja z kościoła rzymskokatolickiego. Rozlegały się kolędy śpiewane na przemian po polsku i rusku. Nad wyrąbaną wcześniej przez mieszkańców Huzeli przeręblą stawali księża celebrujący uroczystość. Święcono wodę przez zanurzenie w nurtach Sanu płonących świec umocowanych na trójramiennym świeczniku. Gdy uroczystość dobiegła końca, ludzie nabierali święconej wody w przyniesione z sobą naczynia i udawali się do domów, a księży obydwu obrządków podejmował na zamku August hr. Krasicki.” </a:t>
            </a:r>
            <a:endParaRPr lang="pl-PL" dirty="0" smtClean="0">
              <a:latin typeface="Lucida Sans Unicode" panose="020B0602030504020204" pitchFamily="34" charset="0"/>
              <a:cs typeface="Lucida Sans Unicode" panose="020B0602030504020204" pitchFamily="34" charset="0"/>
            </a:endParaRPr>
          </a:p>
          <a:p>
            <a:pPr indent="0">
              <a:buNone/>
            </a:pPr>
            <a:r>
              <a:rPr lang="pl-PL" b="1" dirty="0">
                <a:latin typeface="Lucida Sans Unicode" panose="020B0602030504020204" pitchFamily="34" charset="0"/>
                <a:cs typeface="Lucida Sans Unicode" panose="020B0602030504020204" pitchFamily="34" charset="0"/>
              </a:rPr>
              <a:t>Józef Budziak: „Dzieje Leska 1918- 1939”- fragment</a:t>
            </a:r>
            <a:endParaRPr lang="pl-PL" dirty="0">
              <a:latin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8469310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2400" dirty="0">
                <a:latin typeface="Lucida Sans Unicode" panose="020B0602030504020204" pitchFamily="34" charset="0"/>
                <a:cs typeface="Lucida Sans Unicode" panose="020B0602030504020204" pitchFamily="34" charset="0"/>
              </a:rPr>
              <a:t>Ii wojna światowa 1939- 1945</a:t>
            </a:r>
          </a:p>
        </p:txBody>
      </p:sp>
      <p:sp>
        <p:nvSpPr>
          <p:cNvPr id="3" name="Symbol zastępczy zawartości 2"/>
          <p:cNvSpPr>
            <a:spLocks noGrp="1"/>
          </p:cNvSpPr>
          <p:nvPr>
            <p:ph idx="1"/>
          </p:nvPr>
        </p:nvSpPr>
        <p:spPr>
          <a:xfrm>
            <a:off x="1371600" y="2438400"/>
            <a:ext cx="6400800" cy="3294856"/>
          </a:xfrm>
        </p:spPr>
        <p:txBody>
          <a:bodyPr>
            <a:noAutofit/>
          </a:bodyPr>
          <a:lstStyle/>
          <a:p>
            <a:pPr indent="0">
              <a:buNone/>
            </a:pPr>
            <a:r>
              <a:rPr lang="pl-PL" sz="1200" dirty="0">
                <a:latin typeface="Lucida Sans Unicode" panose="020B0602030504020204" pitchFamily="34" charset="0"/>
                <a:cs typeface="Lucida Sans Unicode" panose="020B0602030504020204" pitchFamily="34" charset="0"/>
              </a:rPr>
              <a:t>We wrześniu 1939r. Niemcy zajęli teren dekanatu leskiego, uderzając od zachodu, zaś od południa wkroczyły wojska słowackie. Lesko zostało zajęte przez wojska niemieckie 10 września 1939r. Natomiast w wyniku działań 17 września 1939r. oraz traktatu o przyjaźni i granicach pomiędzy Niemcami a ZSRR Niemcy wycofali się, a Rosjanie zajęli wschodnie tereny Rzeczypospolitej po rzekę San, na której ustalono linię demarkacyjną. Od 1 listopada 1939r., po fikcyjnych wyborach 22 października Lesko znalazło się po stronie sowieckiej i stało się siedzibą władz rejonu w związku z wprowadzeniem nowego porządku </a:t>
            </a:r>
            <a:r>
              <a:rPr lang="pl-PL" sz="1200" dirty="0" err="1" smtClean="0">
                <a:latin typeface="Lucida Sans Unicode" panose="020B0602030504020204" pitchFamily="34" charset="0"/>
                <a:cs typeface="Lucida Sans Unicode" panose="020B0602030504020204" pitchFamily="34" charset="0"/>
              </a:rPr>
              <a:t>polityczno</a:t>
            </a:r>
            <a:r>
              <a:rPr lang="pl-PL" sz="1200" dirty="0" smtClean="0">
                <a:latin typeface="Lucida Sans Unicode" panose="020B0602030504020204" pitchFamily="34" charset="0"/>
                <a:cs typeface="Lucida Sans Unicode" panose="020B0602030504020204" pitchFamily="34" charset="0"/>
              </a:rPr>
              <a:t>– </a:t>
            </a:r>
            <a:r>
              <a:rPr lang="pl-PL" sz="1200" dirty="0">
                <a:latin typeface="Lucida Sans Unicode" panose="020B0602030504020204" pitchFamily="34" charset="0"/>
                <a:cs typeface="Lucida Sans Unicode" panose="020B0602030504020204" pitchFamily="34" charset="0"/>
              </a:rPr>
              <a:t>administracyjnego. Urzędy administracji sowieckiej miały siedzibę w zamku. Zajęto również plebanię; w dwóch pokojach na plebanii i w całej wikarówce kwaterowali żołnierze sowieccy. NKWD było w dotychczasowym budynku policji. Z Leska, według szacunku ks. Palucha, wywieziono w głąb Rosji ok. 200 osób. </a:t>
            </a:r>
          </a:p>
        </p:txBody>
      </p:sp>
    </p:spTree>
    <p:extLst>
      <p:ext uri="{BB962C8B-B14F-4D97-AF65-F5344CB8AC3E}">
        <p14:creationId xmlns:p14="http://schemas.microsoft.com/office/powerpoint/2010/main" val="4552275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dirty="0" smtClean="0">
                <a:latin typeface="Lucida Sans Unicode" panose="020B0602030504020204" pitchFamily="34" charset="0"/>
                <a:cs typeface="Lucida Sans Unicode" panose="020B0602030504020204" pitchFamily="34" charset="0"/>
              </a:rPr>
              <a:t/>
            </a:r>
            <a:br>
              <a:rPr lang="pl-PL" dirty="0" smtClean="0">
                <a:latin typeface="Lucida Sans Unicode" panose="020B0602030504020204" pitchFamily="34" charset="0"/>
                <a:cs typeface="Lucida Sans Unicode" panose="020B0602030504020204" pitchFamily="34" charset="0"/>
              </a:rPr>
            </a:br>
            <a:r>
              <a:rPr lang="pl-PL" sz="2700" dirty="0" smtClean="0">
                <a:latin typeface="Lucida Sans Unicode" panose="020B0602030504020204" pitchFamily="34" charset="0"/>
                <a:cs typeface="Lucida Sans Unicode" panose="020B0602030504020204" pitchFamily="34" charset="0"/>
              </a:rPr>
              <a:t>Ii </a:t>
            </a:r>
            <a:r>
              <a:rPr lang="pl-PL" sz="2700" dirty="0">
                <a:latin typeface="Lucida Sans Unicode" panose="020B0602030504020204" pitchFamily="34" charset="0"/>
                <a:cs typeface="Lucida Sans Unicode" panose="020B0602030504020204" pitchFamily="34" charset="0"/>
              </a:rPr>
              <a:t>wojna </a:t>
            </a:r>
            <a:r>
              <a:rPr lang="pl-PL" sz="2700" dirty="0" smtClean="0">
                <a:latin typeface="Lucida Sans Unicode" panose="020B0602030504020204" pitchFamily="34" charset="0"/>
                <a:cs typeface="Lucida Sans Unicode" panose="020B0602030504020204" pitchFamily="34" charset="0"/>
              </a:rPr>
              <a:t>światowa 1939- 1945</a:t>
            </a:r>
            <a:endParaRPr lang="pl-PL" sz="2700" dirty="0"/>
          </a:p>
        </p:txBody>
      </p:sp>
      <p:sp>
        <p:nvSpPr>
          <p:cNvPr id="3" name="Symbol zastępczy zawartości 2"/>
          <p:cNvSpPr>
            <a:spLocks noGrp="1"/>
          </p:cNvSpPr>
          <p:nvPr>
            <p:ph idx="1"/>
          </p:nvPr>
        </p:nvSpPr>
        <p:spPr>
          <a:xfrm>
            <a:off x="1371600" y="2276872"/>
            <a:ext cx="6400800" cy="3209529"/>
          </a:xfrm>
        </p:spPr>
        <p:txBody>
          <a:bodyPr>
            <a:noAutofit/>
          </a:bodyPr>
          <a:lstStyle/>
          <a:p>
            <a:r>
              <a:rPr lang="pl-PL" sz="1200" dirty="0" smtClean="0">
                <a:latin typeface="Lucida Sans Unicode" panose="020B0602030504020204" pitchFamily="34" charset="0"/>
                <a:cs typeface="Lucida Sans Unicode" panose="020B0602030504020204" pitchFamily="34" charset="0"/>
              </a:rPr>
              <a:t>W  </a:t>
            </a:r>
            <a:r>
              <a:rPr lang="pl-PL" sz="1200" dirty="0">
                <a:latin typeface="Lucida Sans Unicode" panose="020B0602030504020204" pitchFamily="34" charset="0"/>
                <a:cs typeface="Lucida Sans Unicode" panose="020B0602030504020204" pitchFamily="34" charset="0"/>
              </a:rPr>
              <a:t>czerwcu 1941r. został podziurawiony dach na wieży i kościele</a:t>
            </a:r>
            <a:r>
              <a:rPr lang="pl-PL" sz="1200" dirty="0" smtClean="0">
                <a:latin typeface="Lucida Sans Unicode" panose="020B0602030504020204" pitchFamily="34" charset="0"/>
                <a:cs typeface="Lucida Sans Unicode" panose="020B0602030504020204" pitchFamily="34" charset="0"/>
              </a:rPr>
              <a:t>.</a:t>
            </a:r>
          </a:p>
          <a:p>
            <a:r>
              <a:rPr lang="pl-PL" sz="1200" dirty="0" smtClean="0">
                <a:latin typeface="Lucida Sans Unicode" panose="020B0602030504020204" pitchFamily="34" charset="0"/>
                <a:cs typeface="Lucida Sans Unicode" panose="020B0602030504020204" pitchFamily="34" charset="0"/>
              </a:rPr>
              <a:t> </a:t>
            </a:r>
            <a:r>
              <a:rPr lang="pl-PL" sz="1200" dirty="0">
                <a:latin typeface="Lucida Sans Unicode" panose="020B0602030504020204" pitchFamily="34" charset="0"/>
                <a:cs typeface="Lucida Sans Unicode" panose="020B0602030504020204" pitchFamily="34" charset="0"/>
              </a:rPr>
              <a:t>W</a:t>
            </a:r>
            <a:r>
              <a:rPr lang="pl-PL" sz="1200" dirty="0" smtClean="0">
                <a:latin typeface="Lucida Sans Unicode" panose="020B0602030504020204" pitchFamily="34" charset="0"/>
                <a:cs typeface="Lucida Sans Unicode" panose="020B0602030504020204" pitchFamily="34" charset="0"/>
              </a:rPr>
              <a:t>e </a:t>
            </a:r>
            <a:r>
              <a:rPr lang="pl-PL" sz="1200" dirty="0">
                <a:latin typeface="Lucida Sans Unicode" panose="020B0602030504020204" pitchFamily="34" charset="0"/>
                <a:cs typeface="Lucida Sans Unicode" panose="020B0602030504020204" pitchFamily="34" charset="0"/>
              </a:rPr>
              <a:t>wrześniu </a:t>
            </a:r>
            <a:r>
              <a:rPr lang="pl-PL" sz="1200" dirty="0" smtClean="0">
                <a:latin typeface="Lucida Sans Unicode" panose="020B0602030504020204" pitchFamily="34" charset="0"/>
                <a:cs typeface="Lucida Sans Unicode" panose="020B0602030504020204" pitchFamily="34" charset="0"/>
              </a:rPr>
              <a:t>1944 r</a:t>
            </a:r>
            <a:r>
              <a:rPr lang="pl-PL" sz="1200" dirty="0">
                <a:latin typeface="Lucida Sans Unicode" panose="020B0602030504020204" pitchFamily="34" charset="0"/>
                <a:cs typeface="Lucida Sans Unicode" panose="020B0602030504020204" pitchFamily="34" charset="0"/>
              </a:rPr>
              <a:t>. </a:t>
            </a:r>
            <a:r>
              <a:rPr lang="pl-PL" sz="1200" dirty="0" smtClean="0">
                <a:latin typeface="Lucida Sans Unicode" panose="020B0602030504020204" pitchFamily="34" charset="0"/>
                <a:cs typeface="Lucida Sans Unicode" panose="020B0602030504020204" pitchFamily="34" charset="0"/>
              </a:rPr>
              <a:t>pociski </a:t>
            </a:r>
            <a:r>
              <a:rPr lang="pl-PL" sz="1200" dirty="0">
                <a:latin typeface="Lucida Sans Unicode" panose="020B0602030504020204" pitchFamily="34" charset="0"/>
                <a:cs typeface="Lucida Sans Unicode" panose="020B0602030504020204" pitchFamily="34" charset="0"/>
              </a:rPr>
              <a:t>uszkodziły kościół przy oknach, a także plebanię, wikarówkę i dom kościelny. </a:t>
            </a:r>
            <a:endParaRPr lang="pl-PL" sz="1200" dirty="0" smtClean="0">
              <a:latin typeface="Lucida Sans Unicode" panose="020B0602030504020204" pitchFamily="34" charset="0"/>
              <a:cs typeface="Lucida Sans Unicode" panose="020B0602030504020204" pitchFamily="34" charset="0"/>
            </a:endParaRPr>
          </a:p>
          <a:p>
            <a:r>
              <a:rPr lang="pl-PL" sz="1200" dirty="0" smtClean="0">
                <a:latin typeface="Lucida Sans Unicode" panose="020B0602030504020204" pitchFamily="34" charset="0"/>
                <a:cs typeface="Lucida Sans Unicode" panose="020B0602030504020204" pitchFamily="34" charset="0"/>
              </a:rPr>
              <a:t>Działalność Rady Głównej Opiekuńczej. </a:t>
            </a:r>
            <a:r>
              <a:rPr lang="pl-PL" sz="1200" dirty="0">
                <a:latin typeface="Lucida Sans Unicode" panose="020B0602030504020204" pitchFamily="34" charset="0"/>
                <a:cs typeface="Lucida Sans Unicode" panose="020B0602030504020204" pitchFamily="34" charset="0"/>
              </a:rPr>
              <a:t>Na czele agendy w Lesku stał ks. Paluch. Rada opiekowała się m.in. ochronką prowadzoną od </a:t>
            </a:r>
            <a:r>
              <a:rPr lang="pl-PL" sz="1200" dirty="0" smtClean="0">
                <a:latin typeface="Lucida Sans Unicode" panose="020B0602030504020204" pitchFamily="34" charset="0"/>
                <a:cs typeface="Lucida Sans Unicode" panose="020B0602030504020204" pitchFamily="34" charset="0"/>
              </a:rPr>
              <a:t>1943 r</a:t>
            </a:r>
            <a:r>
              <a:rPr lang="pl-PL" sz="1200" dirty="0">
                <a:latin typeface="Lucida Sans Unicode" panose="020B0602030504020204" pitchFamily="34" charset="0"/>
                <a:cs typeface="Lucida Sans Unicode" panose="020B0602030504020204" pitchFamily="34" charset="0"/>
              </a:rPr>
              <a:t>. przez Siostry Służebniczki Starowiejskie. Polski Komitet Opiekuńczy w Lesku wydawał ok. 50-80 obiadów dziennie, odzież, obuwie, żywność. Ks. Ludwik Paluch odstąpił </a:t>
            </a:r>
            <a:r>
              <a:rPr lang="pl-PL" sz="1200" dirty="0" smtClean="0">
                <a:latin typeface="Lucida Sans Unicode" panose="020B0602030504020204" pitchFamily="34" charset="0"/>
                <a:cs typeface="Lucida Sans Unicode" panose="020B0602030504020204" pitchFamily="34" charset="0"/>
              </a:rPr>
              <a:t>część  </a:t>
            </a:r>
            <a:r>
              <a:rPr lang="pl-PL" sz="1200" dirty="0">
                <a:latin typeface="Lucida Sans Unicode" panose="020B0602030504020204" pitchFamily="34" charset="0"/>
                <a:cs typeface="Lucida Sans Unicode" panose="020B0602030504020204" pitchFamily="34" charset="0"/>
              </a:rPr>
              <a:t>pola pod uprawę warzyw, zaś na plebanii prowadził dożywianie uchodźców, </a:t>
            </a:r>
            <a:r>
              <a:rPr lang="pl-PL" sz="1200" dirty="0" smtClean="0">
                <a:latin typeface="Lucida Sans Unicode" panose="020B0602030504020204" pitchFamily="34" charset="0"/>
                <a:cs typeface="Lucida Sans Unicode" panose="020B0602030504020204" pitchFamily="34" charset="0"/>
              </a:rPr>
              <a:t>uciekinierów, potrzebujących.</a:t>
            </a:r>
          </a:p>
          <a:p>
            <a:r>
              <a:rPr lang="pl-PL" sz="1200" dirty="0">
                <a:latin typeface="Lucida Sans Unicode" panose="020B0602030504020204" pitchFamily="34" charset="0"/>
                <a:cs typeface="Lucida Sans Unicode" panose="020B0602030504020204" pitchFamily="34" charset="0"/>
              </a:rPr>
              <a:t>okupant dokonywał wywozu młodych ludzi na roboty do Niemiec. Z Leska wyjechało przymusowo ok. 200 osób. Na ludność spadały także represje za nieprzestrzeganie okupacyjnego prawa</a:t>
            </a:r>
          </a:p>
        </p:txBody>
      </p:sp>
    </p:spTree>
    <p:extLst>
      <p:ext uri="{BB962C8B-B14F-4D97-AF65-F5344CB8AC3E}">
        <p14:creationId xmlns:p14="http://schemas.microsoft.com/office/powerpoint/2010/main" val="12229088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2000" dirty="0">
                <a:latin typeface="Lucida Sans Unicode" panose="020B0602030504020204" pitchFamily="34" charset="0"/>
                <a:cs typeface="Lucida Sans Unicode" panose="020B0602030504020204" pitchFamily="34" charset="0"/>
              </a:rPr>
              <a:t>Ii wojna światowa 1939- 1945</a:t>
            </a:r>
            <a:endParaRPr lang="pl-PL" sz="2000" dirty="0"/>
          </a:p>
        </p:txBody>
      </p:sp>
      <p:sp>
        <p:nvSpPr>
          <p:cNvPr id="3" name="Symbol zastępczy zawartości 2"/>
          <p:cNvSpPr>
            <a:spLocks noGrp="1"/>
          </p:cNvSpPr>
          <p:nvPr>
            <p:ph idx="1"/>
          </p:nvPr>
        </p:nvSpPr>
        <p:spPr/>
        <p:txBody>
          <a:bodyPr>
            <a:normAutofit fontScale="77500" lnSpcReduction="20000"/>
          </a:bodyPr>
          <a:lstStyle/>
          <a:p>
            <a:pPr indent="0">
              <a:buNone/>
            </a:pPr>
            <a:r>
              <a:rPr lang="pl-PL" dirty="0">
                <a:latin typeface="Lucida Sans Unicode" panose="020B0602030504020204" pitchFamily="34" charset="0"/>
                <a:cs typeface="Lucida Sans Unicode" panose="020B0602030504020204" pitchFamily="34" charset="0"/>
              </a:rPr>
              <a:t>W czasie działań frontowych jesienią 1944r. majątek kościelny uległ znacznemu zniszczeniu. Została uszkodzona plebania, wikarówka, stodoła i stajnia; zniszczeniu uległy także szaty liturgiczne i sprzęt kościelny. Ks. Ludwik Paluch zanotował w 1944r., że na Wołyniu Ukraińcy zamordowali ok. 60 Polaków wysiedlonych wcześniej z parafii Lesko. Wieści te powodowały panikę wśród ludności tym bardziej, że w Bieszczadach rozpoczęły się już wcześniej ataki ze strony zbrojnych oddziałów ukraińskich. </a:t>
            </a:r>
            <a:endParaRPr lang="pl-PL" dirty="0" smtClean="0">
              <a:latin typeface="Lucida Sans Unicode" panose="020B0602030504020204" pitchFamily="34" charset="0"/>
              <a:cs typeface="Lucida Sans Unicode" panose="020B0602030504020204" pitchFamily="34" charset="0"/>
            </a:endParaRPr>
          </a:p>
          <a:p>
            <a:pPr indent="0">
              <a:buNone/>
            </a:pPr>
            <a:r>
              <a:rPr lang="pl-PL" dirty="0" smtClean="0">
                <a:latin typeface="Lucida Sans Unicode" panose="020B0602030504020204" pitchFamily="34" charset="0"/>
                <a:cs typeface="Lucida Sans Unicode" panose="020B0602030504020204" pitchFamily="34" charset="0"/>
              </a:rPr>
              <a:t>W </a:t>
            </a:r>
            <a:r>
              <a:rPr lang="pl-PL" dirty="0">
                <a:latin typeface="Lucida Sans Unicode" panose="020B0602030504020204" pitchFamily="34" charset="0"/>
                <a:cs typeface="Lucida Sans Unicode" panose="020B0602030504020204" pitchFamily="34" charset="0"/>
              </a:rPr>
              <a:t>sierpniu i wrześniu 1944r. przez tereny dekanatu leskiego przeszedł front. W Lesku okupacja niemiecka zakończyła się 14 września 1944r. </a:t>
            </a:r>
          </a:p>
        </p:txBody>
      </p:sp>
    </p:spTree>
    <p:extLst>
      <p:ext uri="{BB962C8B-B14F-4D97-AF65-F5344CB8AC3E}">
        <p14:creationId xmlns:p14="http://schemas.microsoft.com/office/powerpoint/2010/main" val="38291012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Lucida Sans Unicode" panose="020B0602030504020204" pitchFamily="34" charset="0"/>
                <a:cs typeface="Lucida Sans Unicode" panose="020B0602030504020204" pitchFamily="34" charset="0"/>
              </a:rPr>
              <a:t>Po wojnie</a:t>
            </a:r>
            <a:endParaRPr lang="pl-PL" dirty="0">
              <a:latin typeface="Lucida Sans Unicode" panose="020B0602030504020204" pitchFamily="34" charset="0"/>
              <a:cs typeface="Lucida Sans Unicode" panose="020B0602030504020204" pitchFamily="34" charset="0"/>
            </a:endParaRPr>
          </a:p>
        </p:txBody>
      </p:sp>
      <p:sp>
        <p:nvSpPr>
          <p:cNvPr id="3" name="Symbol zastępczy zawartości 2"/>
          <p:cNvSpPr>
            <a:spLocks noGrp="1"/>
          </p:cNvSpPr>
          <p:nvPr>
            <p:ph idx="1"/>
          </p:nvPr>
        </p:nvSpPr>
        <p:spPr/>
        <p:txBody>
          <a:bodyPr>
            <a:noAutofit/>
          </a:bodyPr>
          <a:lstStyle/>
          <a:p>
            <a:pPr indent="0">
              <a:buNone/>
            </a:pPr>
            <a:r>
              <a:rPr lang="pl-PL" sz="1200" dirty="0" smtClean="0">
                <a:latin typeface="Lucida Sans Unicode" panose="020B0602030504020204" pitchFamily="34" charset="0"/>
                <a:cs typeface="Lucida Sans Unicode" panose="020B0602030504020204" pitchFamily="34" charset="0"/>
              </a:rPr>
              <a:t>Ks. Kanonik utworzył po wojnie Radę Parafialną, w skład której weszli m.in.: Franciszek Grzybowski, Jan Rządca, Władysław </a:t>
            </a:r>
            <a:r>
              <a:rPr lang="pl-PL" sz="1200" dirty="0" err="1" smtClean="0">
                <a:latin typeface="Lucida Sans Unicode" panose="020B0602030504020204" pitchFamily="34" charset="0"/>
                <a:cs typeface="Lucida Sans Unicode" panose="020B0602030504020204" pitchFamily="34" charset="0"/>
              </a:rPr>
              <a:t>Starakiewicz</a:t>
            </a:r>
            <a:r>
              <a:rPr lang="pl-PL" sz="1200" dirty="0" smtClean="0">
                <a:latin typeface="Lucida Sans Unicode" panose="020B0602030504020204" pitchFamily="34" charset="0"/>
                <a:cs typeface="Lucida Sans Unicode" panose="020B0602030504020204" pitchFamily="34" charset="0"/>
              </a:rPr>
              <a:t>, Józef Makowski, Tadeusz Baran, Stanisław Grzybowski, Józef Grzybowski (kościelny), Edward Woźniak, Wiktor Bocheński, Władysław </a:t>
            </a:r>
            <a:r>
              <a:rPr lang="pl-PL" sz="1200" dirty="0" err="1" smtClean="0">
                <a:latin typeface="Lucida Sans Unicode" panose="020B0602030504020204" pitchFamily="34" charset="0"/>
                <a:cs typeface="Lucida Sans Unicode" panose="020B0602030504020204" pitchFamily="34" charset="0"/>
              </a:rPr>
              <a:t>Szmyd</a:t>
            </a:r>
            <a:r>
              <a:rPr lang="pl-PL" sz="1200" dirty="0" smtClean="0">
                <a:latin typeface="Lucida Sans Unicode" panose="020B0602030504020204" pitchFamily="34" charset="0"/>
                <a:cs typeface="Lucida Sans Unicode" panose="020B0602030504020204" pitchFamily="34" charset="0"/>
              </a:rPr>
              <a:t>, Antoni Grzybowski, Adam Różycki, Stanisław Słotwiński. W latach 50. z inicjatywy ks. Proboszcza dobudowano piętro na wikarówce. Ks. Paluch po wojnie kontynuował swoją działalność społeczną, był m.in. członkiem Rady Nadzorczej utworzonego 7 listopada 1947r. Banku Spółdzielczego Ziemi Leskiej. Mieszkańcy Leska wspominają, że był bardzo szlachetny, wspomagał potrzebujących. Znał trudną sytuację życiową niektórych wiernych i często wzbraniał się przed przyjmowaniem od nich ofiar na rzecz kościoła. Był bardzo życzliwy i prostolinijny.</a:t>
            </a:r>
            <a:endParaRPr lang="pl-PL" sz="1200" dirty="0">
              <a:latin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28522734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5" name="Symbol zastępczy obrazu 4"/>
          <p:cNvPicPr>
            <a:picLocks noGrp="1" noChangeAspect="1"/>
          </p:cNvPicPr>
          <p:nvPr>
            <p:ph type="pic" idx="1"/>
          </p:nvPr>
        </p:nvPicPr>
        <p:blipFill>
          <a:blip r:embed="rId2">
            <a:extLst>
              <a:ext uri="{28A0092B-C50C-407E-A947-70E740481C1C}">
                <a14:useLocalDpi xmlns:a14="http://schemas.microsoft.com/office/drawing/2010/main" val="0"/>
              </a:ext>
            </a:extLst>
          </a:blip>
          <a:srcRect t="13380" b="13380"/>
          <a:stretch>
            <a:fillRect/>
          </a:stretch>
        </p:blipFill>
        <p:spPr/>
      </p:pic>
      <p:sp>
        <p:nvSpPr>
          <p:cNvPr id="4" name="Symbol zastępczy tekstu 3"/>
          <p:cNvSpPr>
            <a:spLocks noGrp="1"/>
          </p:cNvSpPr>
          <p:nvPr>
            <p:ph type="body" sz="half" idx="2"/>
          </p:nvPr>
        </p:nvSpPr>
        <p:spPr>
          <a:xfrm>
            <a:off x="4716016" y="1124744"/>
            <a:ext cx="3384376" cy="4464496"/>
          </a:xfrm>
        </p:spPr>
        <p:txBody>
          <a:bodyPr>
            <a:normAutofit fontScale="92500"/>
          </a:bodyPr>
          <a:lstStyle/>
          <a:p>
            <a:endParaRPr lang="pl-PL" dirty="0" smtClean="0">
              <a:latin typeface="Lucida Sans Unicode" panose="020B0602030504020204" pitchFamily="34" charset="0"/>
              <a:cs typeface="Lucida Sans Unicode" panose="020B0602030504020204" pitchFamily="34" charset="0"/>
            </a:endParaRPr>
          </a:p>
          <a:p>
            <a:r>
              <a:rPr lang="pl-PL" sz="1800" b="1" dirty="0" smtClean="0">
                <a:latin typeface="Lucida Sans Unicode" panose="020B0602030504020204" pitchFamily="34" charset="0"/>
                <a:cs typeface="Lucida Sans Unicode" panose="020B0602030504020204" pitchFamily="34" charset="0"/>
              </a:rPr>
              <a:t>Ks</a:t>
            </a:r>
            <a:r>
              <a:rPr lang="pl-PL" sz="1800" b="1" dirty="0">
                <a:latin typeface="Lucida Sans Unicode" panose="020B0602030504020204" pitchFamily="34" charset="0"/>
                <a:cs typeface="Lucida Sans Unicode" panose="020B0602030504020204" pitchFamily="34" charset="0"/>
              </a:rPr>
              <a:t>. Ludwik Paluch zmarł w Lesku 18 listopada 1960r. </a:t>
            </a:r>
            <a:endParaRPr lang="pl-PL" sz="1800" b="1" dirty="0" smtClean="0">
              <a:latin typeface="Lucida Sans Unicode" panose="020B0602030504020204" pitchFamily="34" charset="0"/>
              <a:cs typeface="Lucida Sans Unicode" panose="020B0602030504020204" pitchFamily="34" charset="0"/>
            </a:endParaRPr>
          </a:p>
          <a:p>
            <a:r>
              <a:rPr lang="pl-PL" sz="1800" b="1" dirty="0" smtClean="0">
                <a:latin typeface="Lucida Sans Unicode" panose="020B0602030504020204" pitchFamily="34" charset="0"/>
                <a:cs typeface="Lucida Sans Unicode" panose="020B0602030504020204" pitchFamily="34" charset="0"/>
              </a:rPr>
              <a:t>w </a:t>
            </a:r>
            <a:r>
              <a:rPr lang="pl-PL" sz="1800" b="1" dirty="0">
                <a:latin typeface="Lucida Sans Unicode" panose="020B0602030504020204" pitchFamily="34" charset="0"/>
                <a:cs typeface="Lucida Sans Unicode" panose="020B0602030504020204" pitchFamily="34" charset="0"/>
              </a:rPr>
              <a:t>wieku 75 lat. </a:t>
            </a:r>
            <a:endParaRPr lang="pl-PL" sz="1800" b="1" dirty="0" smtClean="0">
              <a:latin typeface="Lucida Sans Unicode" panose="020B0602030504020204" pitchFamily="34" charset="0"/>
              <a:cs typeface="Lucida Sans Unicode" panose="020B0602030504020204" pitchFamily="34" charset="0"/>
            </a:endParaRPr>
          </a:p>
          <a:p>
            <a:r>
              <a:rPr lang="pl-PL" sz="1600" dirty="0" smtClean="0">
                <a:latin typeface="Lucida Sans Unicode" panose="020B0602030504020204" pitchFamily="34" charset="0"/>
                <a:cs typeface="Lucida Sans Unicode" panose="020B0602030504020204" pitchFamily="34" charset="0"/>
              </a:rPr>
              <a:t>W </a:t>
            </a:r>
            <a:r>
              <a:rPr lang="pl-PL" sz="1600" dirty="0">
                <a:latin typeface="Lucida Sans Unicode" panose="020B0602030504020204" pitchFamily="34" charset="0"/>
                <a:cs typeface="Lucida Sans Unicode" panose="020B0602030504020204" pitchFamily="34" charset="0"/>
              </a:rPr>
              <a:t>uroczystościach pogrzebowych </a:t>
            </a:r>
            <a:r>
              <a:rPr lang="pl-PL" sz="1600" dirty="0" smtClean="0">
                <a:latin typeface="Lucida Sans Unicode" panose="020B0602030504020204" pitchFamily="34" charset="0"/>
                <a:cs typeface="Lucida Sans Unicode" panose="020B0602030504020204" pitchFamily="34" charset="0"/>
              </a:rPr>
              <a:t>uczestniczyło 44 księży oraz </a:t>
            </a:r>
            <a:r>
              <a:rPr lang="pl-PL" sz="1600" dirty="0">
                <a:latin typeface="Lucida Sans Unicode" panose="020B0602030504020204" pitchFamily="34" charset="0"/>
                <a:cs typeface="Lucida Sans Unicode" panose="020B0602030504020204" pitchFamily="34" charset="0"/>
              </a:rPr>
              <a:t>wielu mieszkańców </a:t>
            </a:r>
            <a:r>
              <a:rPr lang="pl-PL" sz="1600" dirty="0" smtClean="0">
                <a:latin typeface="Lucida Sans Unicode" panose="020B0602030504020204" pitchFamily="34" charset="0"/>
                <a:cs typeface="Lucida Sans Unicode" panose="020B0602030504020204" pitchFamily="34" charset="0"/>
              </a:rPr>
              <a:t>Leska i okolic. </a:t>
            </a:r>
            <a:r>
              <a:rPr lang="pl-PL" sz="1600" dirty="0">
                <a:latin typeface="Lucida Sans Unicode" panose="020B0602030504020204" pitchFamily="34" charset="0"/>
                <a:cs typeface="Lucida Sans Unicode" panose="020B0602030504020204" pitchFamily="34" charset="0"/>
              </a:rPr>
              <a:t>Trumna z ciałem księdza spoczęła w grobowcu w starej części leskiego cmentarza, gdzie w </a:t>
            </a:r>
            <a:r>
              <a:rPr lang="pl-PL" sz="1600" dirty="0" smtClean="0">
                <a:latin typeface="Lucida Sans Unicode" panose="020B0602030504020204" pitchFamily="34" charset="0"/>
                <a:cs typeface="Lucida Sans Unicode" panose="020B0602030504020204" pitchFamily="34" charset="0"/>
              </a:rPr>
              <a:t>roku 1933 </a:t>
            </a:r>
            <a:r>
              <a:rPr lang="pl-PL" sz="1600" dirty="0">
                <a:latin typeface="Lucida Sans Unicode" panose="020B0602030504020204" pitchFamily="34" charset="0"/>
                <a:cs typeface="Lucida Sans Unicode" panose="020B0602030504020204" pitchFamily="34" charset="0"/>
              </a:rPr>
              <a:t>pochowano ks. Mikołaja Orłowskiego. </a:t>
            </a:r>
            <a:endParaRPr lang="pl-PL" sz="1600" dirty="0"/>
          </a:p>
        </p:txBody>
      </p:sp>
    </p:spTree>
    <p:extLst>
      <p:ext uri="{BB962C8B-B14F-4D97-AF65-F5344CB8AC3E}">
        <p14:creationId xmlns:p14="http://schemas.microsoft.com/office/powerpoint/2010/main" val="32982382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547664" y="1124744"/>
            <a:ext cx="6296744" cy="928464"/>
          </a:xfrm>
        </p:spPr>
        <p:txBody>
          <a:bodyPr>
            <a:normAutofit fontScale="90000"/>
          </a:bodyPr>
          <a:lstStyle/>
          <a:p>
            <a:r>
              <a:rPr lang="pl-PL" dirty="0" smtClean="0">
                <a:latin typeface="Lucida Sans Unicode" panose="020B0602030504020204" pitchFamily="34" charset="0"/>
                <a:cs typeface="Lucida Sans Unicode" panose="020B0602030504020204" pitchFamily="34" charset="0"/>
              </a:rPr>
              <a:t/>
            </a:r>
            <a:br>
              <a:rPr lang="pl-PL" dirty="0" smtClean="0">
                <a:latin typeface="Lucida Sans Unicode" panose="020B0602030504020204" pitchFamily="34" charset="0"/>
                <a:cs typeface="Lucida Sans Unicode" panose="020B0602030504020204" pitchFamily="34" charset="0"/>
              </a:rPr>
            </a:br>
            <a:r>
              <a:rPr lang="pl-PL" dirty="0" smtClean="0">
                <a:latin typeface="Lucida Sans Unicode" panose="020B0602030504020204" pitchFamily="34" charset="0"/>
                <a:cs typeface="Lucida Sans Unicode" panose="020B0602030504020204" pitchFamily="34" charset="0"/>
              </a:rPr>
              <a:t/>
            </a:r>
            <a:br>
              <a:rPr lang="pl-PL" dirty="0" smtClean="0">
                <a:latin typeface="Lucida Sans Unicode" panose="020B0602030504020204" pitchFamily="34" charset="0"/>
                <a:cs typeface="Lucida Sans Unicode" panose="020B0602030504020204" pitchFamily="34" charset="0"/>
              </a:rPr>
            </a:br>
            <a:r>
              <a:rPr lang="pl-PL" dirty="0">
                <a:latin typeface="Lucida Sans Unicode" panose="020B0602030504020204" pitchFamily="34" charset="0"/>
                <a:cs typeface="Lucida Sans Unicode" panose="020B0602030504020204" pitchFamily="34" charset="0"/>
              </a:rPr>
              <a:t/>
            </a:r>
            <a:br>
              <a:rPr lang="pl-PL" dirty="0">
                <a:latin typeface="Lucida Sans Unicode" panose="020B0602030504020204" pitchFamily="34" charset="0"/>
                <a:cs typeface="Lucida Sans Unicode" panose="020B0602030504020204" pitchFamily="34" charset="0"/>
              </a:rPr>
            </a:br>
            <a:r>
              <a:rPr lang="pl-PL" dirty="0" smtClean="0">
                <a:latin typeface="Lucida Sans Unicode" panose="020B0602030504020204" pitchFamily="34" charset="0"/>
                <a:cs typeface="Lucida Sans Unicode" panose="020B0602030504020204" pitchFamily="34" charset="0"/>
              </a:rPr>
              <a:t> </a:t>
            </a:r>
            <a:r>
              <a:rPr lang="pl-PL" dirty="0">
                <a:latin typeface="Lucida Sans Unicode" panose="020B0602030504020204" pitchFamily="34" charset="0"/>
                <a:cs typeface="Lucida Sans Unicode" panose="020B0602030504020204" pitchFamily="34" charset="0"/>
              </a:rPr>
              <a:t/>
            </a:r>
            <a:br>
              <a:rPr lang="pl-PL" dirty="0">
                <a:latin typeface="Lucida Sans Unicode" panose="020B0602030504020204" pitchFamily="34" charset="0"/>
                <a:cs typeface="Lucida Sans Unicode" panose="020B0602030504020204" pitchFamily="34" charset="0"/>
              </a:rPr>
            </a:br>
            <a:r>
              <a:rPr lang="pl-PL" dirty="0" smtClean="0">
                <a:latin typeface="Lucida Sans Unicode" panose="020B0602030504020204" pitchFamily="34" charset="0"/>
                <a:cs typeface="Lucida Sans Unicode" panose="020B0602030504020204" pitchFamily="34" charset="0"/>
              </a:rPr>
              <a:t/>
            </a:r>
            <a:br>
              <a:rPr lang="pl-PL" dirty="0" smtClean="0">
                <a:latin typeface="Lucida Sans Unicode" panose="020B0602030504020204" pitchFamily="34" charset="0"/>
                <a:cs typeface="Lucida Sans Unicode" panose="020B0602030504020204" pitchFamily="34" charset="0"/>
              </a:rPr>
            </a:br>
            <a:r>
              <a:rPr lang="pl-PL" dirty="0">
                <a:latin typeface="Lucida Sans Unicode" panose="020B0602030504020204" pitchFamily="34" charset="0"/>
                <a:cs typeface="Lucida Sans Unicode" panose="020B0602030504020204" pitchFamily="34" charset="0"/>
              </a:rPr>
              <a:t/>
            </a:r>
            <a:br>
              <a:rPr lang="pl-PL" dirty="0">
                <a:latin typeface="Lucida Sans Unicode" panose="020B0602030504020204" pitchFamily="34" charset="0"/>
                <a:cs typeface="Lucida Sans Unicode" panose="020B0602030504020204" pitchFamily="34" charset="0"/>
              </a:rPr>
            </a:br>
            <a:r>
              <a:rPr lang="pl-PL" dirty="0" smtClean="0">
                <a:latin typeface="Lucida Sans Unicode" panose="020B0602030504020204" pitchFamily="34" charset="0"/>
                <a:cs typeface="Lucida Sans Unicode" panose="020B0602030504020204" pitchFamily="34" charset="0"/>
              </a:rPr>
              <a:t> </a:t>
            </a:r>
            <a:r>
              <a:rPr lang="pl-PL" dirty="0">
                <a:latin typeface="Lucida Sans Unicode" panose="020B0602030504020204" pitchFamily="34" charset="0"/>
                <a:cs typeface="Lucida Sans Unicode" panose="020B0602030504020204" pitchFamily="34" charset="0"/>
              </a:rPr>
              <a:t/>
            </a:r>
            <a:br>
              <a:rPr lang="pl-PL" dirty="0">
                <a:latin typeface="Lucida Sans Unicode" panose="020B0602030504020204" pitchFamily="34" charset="0"/>
                <a:cs typeface="Lucida Sans Unicode" panose="020B0602030504020204" pitchFamily="34" charset="0"/>
              </a:rPr>
            </a:br>
            <a:endParaRPr lang="pl-PL" dirty="0"/>
          </a:p>
        </p:txBody>
      </p:sp>
      <p:sp>
        <p:nvSpPr>
          <p:cNvPr id="3" name="Symbol zastępczy zawartości 2"/>
          <p:cNvSpPr>
            <a:spLocks noGrp="1"/>
          </p:cNvSpPr>
          <p:nvPr>
            <p:ph idx="1"/>
          </p:nvPr>
        </p:nvSpPr>
        <p:spPr>
          <a:xfrm>
            <a:off x="1371600" y="1124744"/>
            <a:ext cx="6400800" cy="4361657"/>
          </a:xfrm>
        </p:spPr>
        <p:txBody>
          <a:bodyPr>
            <a:normAutofit fontScale="92500" lnSpcReduction="10000"/>
          </a:bodyPr>
          <a:lstStyle/>
          <a:p>
            <a:pPr indent="0" algn="ctr">
              <a:buNone/>
            </a:pPr>
            <a:r>
              <a:rPr lang="pl-PL" sz="2800" b="1" dirty="0" smtClean="0">
                <a:latin typeface="Lucida Sans Unicode" panose="020B0602030504020204" pitchFamily="34" charset="0"/>
                <a:cs typeface="Lucida Sans Unicode" panose="020B0602030504020204" pitchFamily="34" charset="0"/>
              </a:rPr>
              <a:t>Źródła historyczne</a:t>
            </a:r>
            <a:r>
              <a:rPr lang="pl-PL" sz="2800" dirty="0" smtClean="0">
                <a:latin typeface="Lucida Sans Unicode" panose="020B0602030504020204" pitchFamily="34" charset="0"/>
                <a:cs typeface="Lucida Sans Unicode" panose="020B0602030504020204" pitchFamily="34" charset="0"/>
              </a:rPr>
              <a:t>:</a:t>
            </a:r>
          </a:p>
          <a:p>
            <a:pPr indent="0">
              <a:buNone/>
            </a:pPr>
            <a:endParaRPr lang="pl-PL" sz="2800" dirty="0">
              <a:latin typeface="Lucida Sans Unicode" panose="020B0602030504020204" pitchFamily="34" charset="0"/>
              <a:cs typeface="Lucida Sans Unicode" panose="020B0602030504020204" pitchFamily="34" charset="0"/>
            </a:endParaRPr>
          </a:p>
          <a:p>
            <a:pPr indent="0">
              <a:buNone/>
            </a:pPr>
            <a:r>
              <a:rPr lang="pl-PL" dirty="0">
                <a:latin typeface="Lucida Sans Unicode" panose="020B0602030504020204" pitchFamily="34" charset="0"/>
                <a:cs typeface="Lucida Sans Unicode" panose="020B0602030504020204" pitchFamily="34" charset="0"/>
              </a:rPr>
              <a:t>1. Józef Budziak – „Dzieje Leska 1918–1939”;</a:t>
            </a:r>
          </a:p>
          <a:p>
            <a:pPr indent="0">
              <a:buNone/>
            </a:pPr>
            <a:r>
              <a:rPr lang="pl-PL" dirty="0">
                <a:latin typeface="Lucida Sans Unicode" panose="020B0602030504020204" pitchFamily="34" charset="0"/>
                <a:cs typeface="Lucida Sans Unicode" panose="020B0602030504020204" pitchFamily="34" charset="0"/>
              </a:rPr>
              <a:t>2. Józef Budziak – „Zabytki Sakralne Leska”;</a:t>
            </a:r>
            <a:r>
              <a:rPr lang="pl-PL" i="1" dirty="0">
                <a:latin typeface="Lucida Sans Unicode" panose="020B0602030504020204" pitchFamily="34" charset="0"/>
                <a:cs typeface="Lucida Sans Unicode" panose="020B0602030504020204" pitchFamily="34" charset="0"/>
              </a:rPr>
              <a:t> </a:t>
            </a:r>
            <a:endParaRPr lang="pl-PL" dirty="0">
              <a:latin typeface="Lucida Sans Unicode" panose="020B0602030504020204" pitchFamily="34" charset="0"/>
              <a:cs typeface="Lucida Sans Unicode" panose="020B0602030504020204" pitchFamily="34" charset="0"/>
            </a:endParaRPr>
          </a:p>
          <a:p>
            <a:pPr indent="0">
              <a:buNone/>
            </a:pPr>
            <a:r>
              <a:rPr lang="pl-PL" dirty="0">
                <a:latin typeface="Lucida Sans Unicode" panose="020B0602030504020204" pitchFamily="34" charset="0"/>
                <a:cs typeface="Lucida Sans Unicode" panose="020B0602030504020204" pitchFamily="34" charset="0"/>
              </a:rPr>
              <a:t>3. Franciszek Oberc – „Dekanat leski” w: „Kościół Katolicki </a:t>
            </a:r>
            <a:endParaRPr lang="pl-PL" dirty="0" smtClean="0">
              <a:latin typeface="Lucida Sans Unicode" panose="020B0602030504020204" pitchFamily="34" charset="0"/>
              <a:cs typeface="Lucida Sans Unicode" panose="020B0602030504020204" pitchFamily="34" charset="0"/>
            </a:endParaRPr>
          </a:p>
          <a:p>
            <a:pPr indent="0">
              <a:buNone/>
            </a:pPr>
            <a:r>
              <a:rPr lang="pl-PL" dirty="0">
                <a:latin typeface="Lucida Sans Unicode" panose="020B0602030504020204" pitchFamily="34" charset="0"/>
                <a:cs typeface="Lucida Sans Unicode" panose="020B0602030504020204" pitchFamily="34" charset="0"/>
              </a:rPr>
              <a:t> </a:t>
            </a:r>
            <a:r>
              <a:rPr lang="pl-PL" dirty="0" smtClean="0">
                <a:latin typeface="Lucida Sans Unicode" panose="020B0602030504020204" pitchFamily="34" charset="0"/>
                <a:cs typeface="Lucida Sans Unicode" panose="020B0602030504020204" pitchFamily="34" charset="0"/>
              </a:rPr>
              <a:t>     w   </a:t>
            </a:r>
            <a:r>
              <a:rPr lang="pl-PL" dirty="0" err="1" smtClean="0">
                <a:latin typeface="Lucida Sans Unicode" panose="020B0602030504020204" pitchFamily="34" charset="0"/>
                <a:cs typeface="Lucida Sans Unicode" panose="020B0602030504020204" pitchFamily="34" charset="0"/>
              </a:rPr>
              <a:t>Brzozowskiem</a:t>
            </a:r>
            <a:r>
              <a:rPr lang="pl-PL" dirty="0" smtClean="0">
                <a:latin typeface="Lucida Sans Unicode" panose="020B0602030504020204" pitchFamily="34" charset="0"/>
                <a:cs typeface="Lucida Sans Unicode" panose="020B0602030504020204" pitchFamily="34" charset="0"/>
              </a:rPr>
              <a:t>  i </a:t>
            </a:r>
            <a:r>
              <a:rPr lang="pl-PL" dirty="0" err="1">
                <a:latin typeface="Lucida Sans Unicode" panose="020B0602030504020204" pitchFamily="34" charset="0"/>
                <a:cs typeface="Lucida Sans Unicode" panose="020B0602030504020204" pitchFamily="34" charset="0"/>
              </a:rPr>
              <a:t>Sanockiem</a:t>
            </a:r>
            <a:r>
              <a:rPr lang="pl-PL" dirty="0">
                <a:latin typeface="Lucida Sans Unicode" panose="020B0602030504020204" pitchFamily="34" charset="0"/>
                <a:cs typeface="Lucida Sans Unicode" panose="020B0602030504020204" pitchFamily="34" charset="0"/>
              </a:rPr>
              <a:t> 1939–1945”; </a:t>
            </a:r>
          </a:p>
          <a:p>
            <a:pPr indent="0">
              <a:buNone/>
            </a:pPr>
            <a:r>
              <a:rPr lang="pl-PL" dirty="0">
                <a:latin typeface="Lucida Sans Unicode" panose="020B0602030504020204" pitchFamily="34" charset="0"/>
                <a:cs typeface="Lucida Sans Unicode" panose="020B0602030504020204" pitchFamily="34" charset="0"/>
              </a:rPr>
              <a:t>4. Księga Zmarłych Parafii Leskiej;</a:t>
            </a:r>
          </a:p>
          <a:p>
            <a:pPr indent="0">
              <a:buNone/>
            </a:pPr>
            <a:r>
              <a:rPr lang="pl-PL" dirty="0">
                <a:latin typeface="Lucida Sans Unicode" panose="020B0602030504020204" pitchFamily="34" charset="0"/>
                <a:cs typeface="Lucida Sans Unicode" panose="020B0602030504020204" pitchFamily="34" charset="0"/>
              </a:rPr>
              <a:t>5. W. Lutecki – „Historie niektóre ziemi sanockiej”;</a:t>
            </a:r>
          </a:p>
          <a:p>
            <a:pPr indent="0">
              <a:buNone/>
            </a:pPr>
            <a:r>
              <a:rPr lang="pl-PL" dirty="0">
                <a:latin typeface="Lucida Sans Unicode" panose="020B0602030504020204" pitchFamily="34" charset="0"/>
                <a:cs typeface="Lucida Sans Unicode" panose="020B0602030504020204" pitchFamily="34" charset="0"/>
              </a:rPr>
              <a:t>6. Źródła archiwalne.</a:t>
            </a:r>
          </a:p>
          <a:p>
            <a:pPr indent="0">
              <a:buNone/>
            </a:pPr>
            <a:endParaRPr lang="pl-PL" dirty="0"/>
          </a:p>
        </p:txBody>
      </p:sp>
    </p:spTree>
    <p:extLst>
      <p:ext uri="{BB962C8B-B14F-4D97-AF65-F5344CB8AC3E}">
        <p14:creationId xmlns:p14="http://schemas.microsoft.com/office/powerpoint/2010/main" val="7523742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sz="1800" b="1" dirty="0" smtClean="0"/>
              <a:t>„O wojnie”- fragment  Kazania z 1920r</a:t>
            </a:r>
            <a:r>
              <a:rPr lang="pl-PL" b="1" dirty="0" smtClean="0"/>
              <a:t>.</a:t>
            </a:r>
            <a:endParaRPr lang="pl-PL" b="1" dirty="0"/>
          </a:p>
        </p:txBody>
      </p:sp>
      <p:sp>
        <p:nvSpPr>
          <p:cNvPr id="3" name="Symbol zastępczy zawartości 2"/>
          <p:cNvSpPr>
            <a:spLocks noGrp="1"/>
          </p:cNvSpPr>
          <p:nvPr>
            <p:ph idx="1"/>
          </p:nvPr>
        </p:nvSpPr>
        <p:spPr>
          <a:xfrm>
            <a:off x="1403648" y="2276872"/>
            <a:ext cx="6400800" cy="3456384"/>
          </a:xfrm>
        </p:spPr>
        <p:txBody>
          <a:bodyPr>
            <a:normAutofit fontScale="25000" lnSpcReduction="20000"/>
          </a:bodyPr>
          <a:lstStyle/>
          <a:p>
            <a:pPr indent="0">
              <a:buNone/>
            </a:pPr>
            <a:r>
              <a:rPr lang="pl-PL" sz="4800" dirty="0" smtClean="0">
                <a:latin typeface="Lucida Sans Unicode" panose="020B0602030504020204" pitchFamily="34" charset="0"/>
                <a:cs typeface="Lucida Sans Unicode" panose="020B0602030504020204" pitchFamily="34" charset="0"/>
              </a:rPr>
              <a:t>„W </a:t>
            </a:r>
            <a:r>
              <a:rPr lang="pl-PL" sz="4800" dirty="0">
                <a:latin typeface="Lucida Sans Unicode" panose="020B0602030504020204" pitchFamily="34" charset="0"/>
                <a:cs typeface="Lucida Sans Unicode" panose="020B0602030504020204" pitchFamily="34" charset="0"/>
              </a:rPr>
              <a:t>napadzie szalonej pychy krzyżackiej, chcąc podbić prawie całą Europę pod swoje jarzmo, rozpętał Niemiec straszliwą wojnę światową i chcąc tym łatwiej dopiąć celu wywołał w Rosji bratobójczą rzeź – a u nas wojnę między bratnimi narodami – mordy, rabunki, i niszczenie mienia ludzkiego, mordy niewinnych ofiar, bo jakżeż inaczej nazwać bombardowanie Lwowa, miast, miasteczek i wsi.</a:t>
            </a:r>
          </a:p>
          <a:p>
            <a:pPr indent="0">
              <a:buNone/>
            </a:pPr>
            <a:r>
              <a:rPr lang="pl-PL" sz="4800" dirty="0">
                <a:latin typeface="Lucida Sans Unicode" panose="020B0602030504020204" pitchFamily="34" charset="0"/>
                <a:cs typeface="Lucida Sans Unicode" panose="020B0602030504020204" pitchFamily="34" charset="0"/>
              </a:rPr>
              <a:t>I kiedy Ojczyzna nasza dzięki Opatrzności zmartwychwstała, w tej chwili rzucili się wrogowie ze wszystkich stron jak szakale, by znowu </a:t>
            </a:r>
            <a:r>
              <a:rPr lang="pl-PL" sz="4800" dirty="0" smtClean="0">
                <a:latin typeface="Lucida Sans Unicode" panose="020B0602030504020204" pitchFamily="34" charset="0"/>
                <a:cs typeface="Lucida Sans Unicode" panose="020B0602030504020204" pitchFamily="34" charset="0"/>
              </a:rPr>
              <a:t>ją jak </a:t>
            </a:r>
            <a:r>
              <a:rPr lang="pl-PL" sz="4800" dirty="0">
                <a:latin typeface="Lucida Sans Unicode" panose="020B0602030504020204" pitchFamily="34" charset="0"/>
                <a:cs typeface="Lucida Sans Unicode" panose="020B0602030504020204" pitchFamily="34" charset="0"/>
              </a:rPr>
              <a:t>ongiś, rozdrapać na części państwo, nim się wzmocni. A jednak Matka Najświętsza Królowa Korony Polskiej obroniła kraj i naród od zguby – wspomogła w tej częściej chwili łaską, bo ona jest wspomożeniem wiernych i kto dziś odważy się zaprzeczyć, że wszystko czym się dzisiaj serce nasze raduje – zawdzięczamy przede wszystkim Matce Najświętszej. Dlatego również powinniśmy wołać do Matki Bożej – „Tyś sława Polski, Tyś wesele, Tyś cześć ludu naszego</a:t>
            </a:r>
            <a:r>
              <a:rPr lang="pl-PL" sz="4800" dirty="0" smtClean="0">
                <a:latin typeface="Lucida Sans Unicode" panose="020B0602030504020204" pitchFamily="34" charset="0"/>
                <a:cs typeface="Lucida Sans Unicode" panose="020B0602030504020204" pitchFamily="34" charset="0"/>
              </a:rPr>
              <a:t>”.</a:t>
            </a:r>
            <a:endParaRPr lang="pl-PL" sz="4800" dirty="0">
              <a:latin typeface="Lucida Sans Unicode" panose="020B0602030504020204" pitchFamily="34" charset="0"/>
              <a:cs typeface="Lucida Sans Unicode" panose="020B0602030504020204" pitchFamily="34" charset="0"/>
            </a:endParaRPr>
          </a:p>
          <a:p>
            <a:pPr indent="0">
              <a:buNone/>
            </a:pPr>
            <a:r>
              <a:rPr lang="pl-PL" sz="4800" i="1" dirty="0" smtClean="0">
                <a:latin typeface="Lucida Sans Unicode" panose="020B0602030504020204" pitchFamily="34" charset="0"/>
                <a:cs typeface="Lucida Sans Unicode" panose="020B0602030504020204" pitchFamily="34" charset="0"/>
              </a:rPr>
              <a:t>			</a:t>
            </a:r>
            <a:r>
              <a:rPr lang="pl-PL" i="1" dirty="0" smtClean="0"/>
              <a:t>		</a:t>
            </a:r>
          </a:p>
          <a:p>
            <a:pPr indent="0">
              <a:buNone/>
            </a:pPr>
            <a:r>
              <a:rPr lang="pl-PL" i="1" dirty="0"/>
              <a:t>	</a:t>
            </a:r>
            <a:r>
              <a:rPr lang="pl-PL" i="1" dirty="0" smtClean="0"/>
              <a:t>					(</a:t>
            </a:r>
            <a:r>
              <a:rPr lang="pl-PL" i="1" dirty="0"/>
              <a:t>1920r</a:t>
            </a:r>
            <a:r>
              <a:rPr lang="pl-PL" i="1" dirty="0" smtClean="0"/>
              <a:t>.)</a:t>
            </a:r>
            <a:r>
              <a:rPr lang="pl-PL" dirty="0"/>
              <a:t> </a:t>
            </a:r>
          </a:p>
          <a:p>
            <a:endParaRPr lang="pl-PL" dirty="0"/>
          </a:p>
        </p:txBody>
      </p:sp>
    </p:spTree>
    <p:extLst>
      <p:ext uri="{BB962C8B-B14F-4D97-AF65-F5344CB8AC3E}">
        <p14:creationId xmlns:p14="http://schemas.microsoft.com/office/powerpoint/2010/main" val="33774056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2385" y="1124744"/>
            <a:ext cx="6671984" cy="4576105"/>
          </a:xfrm>
          <a:prstGeom prst="rect">
            <a:avLst/>
          </a:prstGeom>
        </p:spPr>
      </p:pic>
    </p:spTree>
    <p:extLst>
      <p:ext uri="{BB962C8B-B14F-4D97-AF65-F5344CB8AC3E}">
        <p14:creationId xmlns:p14="http://schemas.microsoft.com/office/powerpoint/2010/main" val="35675141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1600" b="1" dirty="0" smtClean="0">
                <a:latin typeface="Lucida Sans Unicode" panose="020B0602030504020204" pitchFamily="34" charset="0"/>
                <a:cs typeface="Lucida Sans Unicode" panose="020B0602030504020204" pitchFamily="34" charset="0"/>
              </a:rPr>
              <a:t>„O oddawaniu czci najświętszej Maryi Pannie”- </a:t>
            </a:r>
            <a:r>
              <a:rPr lang="pl-PL" sz="1600" b="1" dirty="0">
                <a:latin typeface="Lucida Sans Unicode" panose="020B0602030504020204" pitchFamily="34" charset="0"/>
                <a:cs typeface="Lucida Sans Unicode" panose="020B0602030504020204" pitchFamily="34" charset="0"/>
              </a:rPr>
              <a:t>fragment  Kazania z 1920r.</a:t>
            </a:r>
          </a:p>
        </p:txBody>
      </p:sp>
      <p:sp>
        <p:nvSpPr>
          <p:cNvPr id="3" name="Symbol zastępczy zawartości 2"/>
          <p:cNvSpPr>
            <a:spLocks noGrp="1"/>
          </p:cNvSpPr>
          <p:nvPr>
            <p:ph idx="1"/>
          </p:nvPr>
        </p:nvSpPr>
        <p:spPr>
          <a:xfrm>
            <a:off x="1371600" y="2204864"/>
            <a:ext cx="6400800" cy="3281537"/>
          </a:xfrm>
        </p:spPr>
        <p:txBody>
          <a:bodyPr>
            <a:noAutofit/>
          </a:bodyPr>
          <a:lstStyle/>
          <a:p>
            <a:pPr indent="0">
              <a:buNone/>
            </a:pPr>
            <a:r>
              <a:rPr lang="pl-PL" sz="1400" dirty="0" smtClean="0">
                <a:latin typeface="Lucida Sans Unicode" panose="020B0602030504020204" pitchFamily="34" charset="0"/>
                <a:cs typeface="Lucida Sans Unicode" panose="020B0602030504020204" pitchFamily="34" charset="0"/>
              </a:rPr>
              <a:t>„Najświętsza </a:t>
            </a:r>
            <a:r>
              <a:rPr lang="pl-PL" sz="1400" dirty="0">
                <a:latin typeface="Lucida Sans Unicode" panose="020B0602030504020204" pitchFamily="34" charset="0"/>
                <a:cs typeface="Lucida Sans Unicode" panose="020B0602030504020204" pitchFamily="34" charset="0"/>
              </a:rPr>
              <a:t>Maryja Panna starła głowę ducha ciemności, zwyciężyła szeregi nieprzyjacielskie i cały naród ludzki od wiecznej wyswobodziła niewoli. Przewidział Pan Bóg, że tylko ona najgodniej jego zamiarom odpowie, dlatego też Ją do macierzyństwa wywyższył. Maryja, będąc Matką Syna Bożego jest zarazem Matką naszą; co Chrystus miał najdroższego na tym świecie, to nam w testamencie zapisał. Ona jest Matką naszą, nikt o tym wątpić nie będzie, bo któż jest, </a:t>
            </a:r>
            <a:r>
              <a:rPr lang="pl-PL" sz="1400" dirty="0" smtClean="0">
                <a:latin typeface="Lucida Sans Unicode" panose="020B0602030504020204" pitchFamily="34" charset="0"/>
                <a:cs typeface="Lucida Sans Unicode" panose="020B0602030504020204" pitchFamily="34" charset="0"/>
              </a:rPr>
              <a:t>który by </a:t>
            </a:r>
            <a:r>
              <a:rPr lang="pl-PL" sz="1400" dirty="0">
                <a:latin typeface="Lucida Sans Unicode" panose="020B0602030504020204" pitchFamily="34" charset="0"/>
                <a:cs typeface="Lucida Sans Unicode" panose="020B0602030504020204" pitchFamily="34" charset="0"/>
              </a:rPr>
              <a:t>jej macierzyńskiej na sobie nie doświadczył opieki. Każdy mógł się przekonać, jak bezpieczne jest życie tego, którego ona opiekuńczą dłonią w życiu kieruje i płaszczem swym macierzyńskim </a:t>
            </a:r>
            <a:r>
              <a:rPr lang="pl-PL" sz="1400" dirty="0" smtClean="0">
                <a:latin typeface="Lucida Sans Unicode" panose="020B0602030504020204" pitchFamily="34" charset="0"/>
                <a:cs typeface="Lucida Sans Unicode" panose="020B0602030504020204" pitchFamily="34" charset="0"/>
              </a:rPr>
              <a:t>osłania(…)</a:t>
            </a:r>
            <a:endParaRPr lang="pl-PL" sz="1400" dirty="0">
              <a:latin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25528501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sz="quarter" idx="13"/>
          </p:nvPr>
        </p:nvSpPr>
        <p:spPr>
          <a:xfrm>
            <a:off x="1403648" y="2006399"/>
            <a:ext cx="3124200" cy="3606307"/>
          </a:xfrm>
        </p:spPr>
        <p:txBody>
          <a:bodyPr>
            <a:normAutofit fontScale="62500" lnSpcReduction="20000"/>
          </a:bodyPr>
          <a:lstStyle/>
          <a:p>
            <a:pPr indent="0">
              <a:buNone/>
            </a:pPr>
            <a:r>
              <a:rPr lang="pl-PL" sz="1900" dirty="0">
                <a:latin typeface="Lucida Sans Unicode" panose="020B0602030504020204" pitchFamily="34" charset="0"/>
                <a:cs typeface="Lucida Sans Unicode" panose="020B0602030504020204" pitchFamily="34" charset="0"/>
              </a:rPr>
              <a:t>Dzisiaj niestety nie widać, by ludzie czuli się szczęśliwymi i zadowolonymi, dziś biedni zazdroszczą bogatym, dziś każdy chce rozkazywać, a nikt słuchać. Jakaś burza wisi w powietrzu i lada iskra może rozpalić namiętności ludzkie, bo nienawiść stanowa opanowała ogólnie serca ludzkie. </a:t>
            </a:r>
          </a:p>
          <a:p>
            <a:pPr indent="0">
              <a:buNone/>
            </a:pPr>
            <a:endParaRPr lang="pl-PL" sz="1900" dirty="0" smtClean="0">
              <a:latin typeface="Lucida Sans Unicode" panose="020B0602030504020204" pitchFamily="34" charset="0"/>
              <a:cs typeface="Lucida Sans Unicode" panose="020B0602030504020204" pitchFamily="34" charset="0"/>
            </a:endParaRPr>
          </a:p>
          <a:p>
            <a:pPr indent="0">
              <a:buNone/>
            </a:pPr>
            <a:r>
              <a:rPr lang="pl-PL" sz="1900" dirty="0" smtClean="0">
                <a:latin typeface="Lucida Sans Unicode" panose="020B0602030504020204" pitchFamily="34" charset="0"/>
                <a:cs typeface="Lucida Sans Unicode" panose="020B0602030504020204" pitchFamily="34" charset="0"/>
              </a:rPr>
              <a:t>Prośmy </a:t>
            </a:r>
            <a:r>
              <a:rPr lang="pl-PL" sz="1900" dirty="0">
                <a:latin typeface="Lucida Sans Unicode" panose="020B0602030504020204" pitchFamily="34" charset="0"/>
                <a:cs typeface="Lucida Sans Unicode" panose="020B0602030504020204" pitchFamily="34" charset="0"/>
              </a:rPr>
              <a:t>więc Matkę Najświętszą, by w Ojczyźnie naszej zapanowała miłość i zgoda wszystkich stanów, a Matka Pięknej Miłości wyprosi dla kraju naszego błogosławieństwo.”</a:t>
            </a:r>
          </a:p>
          <a:p>
            <a:endParaRPr lang="pl-PL" dirty="0"/>
          </a:p>
        </p:txBody>
      </p:sp>
      <p:sp>
        <p:nvSpPr>
          <p:cNvPr id="3" name="Tytuł 2"/>
          <p:cNvSpPr>
            <a:spLocks noGrp="1"/>
          </p:cNvSpPr>
          <p:nvPr>
            <p:ph type="title"/>
          </p:nvPr>
        </p:nvSpPr>
        <p:spPr/>
        <p:txBody>
          <a:bodyPr>
            <a:normAutofit/>
          </a:bodyPr>
          <a:lstStyle/>
          <a:p>
            <a:r>
              <a:rPr lang="pl-PL" sz="1400" b="1" dirty="0">
                <a:latin typeface="Lucida Sans Unicode" panose="020B0602030504020204" pitchFamily="34" charset="0"/>
                <a:cs typeface="Lucida Sans Unicode" panose="020B0602030504020204" pitchFamily="34" charset="0"/>
              </a:rPr>
              <a:t>„O oddawaniu czci najświętszej Maryi Pannie”- fragment  Kazania z 1920r.</a:t>
            </a:r>
            <a:endParaRPr lang="pl-PL" sz="1400" dirty="0">
              <a:latin typeface="Lucida Sans Unicode" panose="020B0602030504020204" pitchFamily="34" charset="0"/>
              <a:cs typeface="Lucida Sans Unicode" panose="020B0602030504020204" pitchFamily="34" charset="0"/>
            </a:endParaRPr>
          </a:p>
        </p:txBody>
      </p:sp>
      <p:sp>
        <p:nvSpPr>
          <p:cNvPr id="4" name="Symbol zastępczy zawartości 3"/>
          <p:cNvSpPr>
            <a:spLocks noGrp="1"/>
          </p:cNvSpPr>
          <p:nvPr>
            <p:ph sz="quarter" idx="14"/>
          </p:nvPr>
        </p:nvSpPr>
        <p:spPr/>
        <p:txBody>
          <a:bodyPr/>
          <a:lstStyle/>
          <a:p>
            <a:endParaRPr lang="pl-PL"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2006399"/>
            <a:ext cx="2880320" cy="36063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646224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1600" dirty="0">
                <a:latin typeface="Lucida Sans Unicode" panose="020B0602030504020204" pitchFamily="34" charset="0"/>
                <a:cs typeface="Lucida Sans Unicode" panose="020B0602030504020204" pitchFamily="34" charset="0"/>
              </a:rPr>
              <a:t>„Kazanie na święto Trójcy Przenajświętszej, 30 maj 1920r.”</a:t>
            </a:r>
          </a:p>
        </p:txBody>
      </p:sp>
      <p:sp>
        <p:nvSpPr>
          <p:cNvPr id="3" name="Symbol zastępczy zawartości 2"/>
          <p:cNvSpPr>
            <a:spLocks noGrp="1"/>
          </p:cNvSpPr>
          <p:nvPr>
            <p:ph idx="1"/>
          </p:nvPr>
        </p:nvSpPr>
        <p:spPr>
          <a:xfrm>
            <a:off x="1371600" y="2060848"/>
            <a:ext cx="6400800" cy="3816424"/>
          </a:xfrm>
        </p:spPr>
        <p:txBody>
          <a:bodyPr>
            <a:noAutofit/>
          </a:bodyPr>
          <a:lstStyle/>
          <a:p>
            <a:pPr indent="0">
              <a:buNone/>
            </a:pPr>
            <a:r>
              <a:rPr lang="pl-PL" sz="1200" b="1" dirty="0" smtClean="0">
                <a:latin typeface="Lucida Sans Unicode" panose="020B0602030504020204" pitchFamily="34" charset="0"/>
                <a:cs typeface="Lucida Sans Unicode" panose="020B0602030504020204" pitchFamily="34" charset="0"/>
              </a:rPr>
              <a:t>		„</a:t>
            </a:r>
            <a:r>
              <a:rPr lang="pl-PL" sz="1200" b="1" dirty="0">
                <a:latin typeface="Lucida Sans Unicode" panose="020B0602030504020204" pitchFamily="34" charset="0"/>
                <a:cs typeface="Lucida Sans Unicode" panose="020B0602030504020204" pitchFamily="34" charset="0"/>
              </a:rPr>
              <a:t>O Cnotach Boskich</a:t>
            </a:r>
            <a:r>
              <a:rPr lang="pl-PL" sz="1200" b="1" dirty="0" smtClean="0">
                <a:latin typeface="Lucida Sans Unicode" panose="020B0602030504020204" pitchFamily="34" charset="0"/>
                <a:cs typeface="Lucida Sans Unicode" panose="020B0602030504020204" pitchFamily="34" charset="0"/>
              </a:rPr>
              <a:t>”</a:t>
            </a:r>
            <a:r>
              <a:rPr lang="pl-PL" sz="1200" dirty="0" smtClean="0">
                <a:latin typeface="Lucida Sans Unicode" panose="020B0602030504020204" pitchFamily="34" charset="0"/>
                <a:cs typeface="Lucida Sans Unicode" panose="020B0602030504020204" pitchFamily="34" charset="0"/>
              </a:rPr>
              <a:t>- „</a:t>
            </a:r>
            <a:r>
              <a:rPr lang="pl-PL" sz="1200" dirty="0">
                <a:latin typeface="Lucida Sans Unicode" panose="020B0602030504020204" pitchFamily="34" charset="0"/>
                <a:cs typeface="Lucida Sans Unicode" panose="020B0602030504020204" pitchFamily="34" charset="0"/>
              </a:rPr>
              <a:t>Wiara</a:t>
            </a:r>
            <a:r>
              <a:rPr lang="pl-PL" sz="1200" dirty="0" smtClean="0">
                <a:latin typeface="Lucida Sans Unicode" panose="020B0602030504020204" pitchFamily="34" charset="0"/>
                <a:cs typeface="Lucida Sans Unicode" panose="020B0602030504020204" pitchFamily="34" charset="0"/>
              </a:rPr>
              <a:t>”</a:t>
            </a:r>
            <a:endParaRPr lang="pl-PL" sz="1200" dirty="0">
              <a:latin typeface="Lucida Sans Unicode" panose="020B0602030504020204" pitchFamily="34" charset="0"/>
              <a:cs typeface="Lucida Sans Unicode" panose="020B0602030504020204" pitchFamily="34" charset="0"/>
            </a:endParaRPr>
          </a:p>
          <a:p>
            <a:pPr indent="0">
              <a:buNone/>
            </a:pPr>
            <a:r>
              <a:rPr lang="pl-PL" sz="1600" dirty="0">
                <a:latin typeface="Lucida Sans Unicode" panose="020B0602030504020204" pitchFamily="34" charset="0"/>
                <a:cs typeface="Lucida Sans Unicode" panose="020B0602030504020204" pitchFamily="34" charset="0"/>
              </a:rPr>
              <a:t>„Podług też rozkazu Chrystusowego rozeszli się apostołowie po całym świecie, wszędzie ogłaszając naukę Jego i wszystkich do zachowywania przykazań Jego zachęcając. Z biegiem czasu światło prawdziwej wiary i do nas zawitało i nie potrzebujemy w ciemnościach błądzić. Wiara nasza polega na tym, abyśmy uznali, że apostołowie i dziś ich następcy – biskupi i kapłani nie opowiadają swych własnych zdań, ale naukę Mistrza </a:t>
            </a:r>
            <a:r>
              <a:rPr lang="pl-PL" sz="1600" dirty="0" smtClean="0">
                <a:latin typeface="Lucida Sans Unicode" panose="020B0602030504020204" pitchFamily="34" charset="0"/>
                <a:cs typeface="Lucida Sans Unicode" panose="020B0602030504020204" pitchFamily="34" charset="0"/>
              </a:rPr>
              <a:t>swojego, </a:t>
            </a:r>
            <a:r>
              <a:rPr lang="pl-PL" sz="1600" dirty="0">
                <a:latin typeface="Lucida Sans Unicode" panose="020B0602030504020204" pitchFamily="34" charset="0"/>
                <a:cs typeface="Lucida Sans Unicode" panose="020B0602030504020204" pitchFamily="34" charset="0"/>
              </a:rPr>
              <a:t>i wszystko co czynią to czynią w imię Jezusa Chrystusa. </a:t>
            </a:r>
          </a:p>
        </p:txBody>
      </p:sp>
    </p:spTree>
    <p:extLst>
      <p:ext uri="{BB962C8B-B14F-4D97-AF65-F5344CB8AC3E}">
        <p14:creationId xmlns:p14="http://schemas.microsoft.com/office/powerpoint/2010/main" val="31684420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5" name="Symbol zastępczy obrazu 4"/>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t="253" b="253"/>
          <a:stretch>
            <a:fillRect/>
          </a:stretch>
        </p:blipFill>
        <p:spPr/>
      </p:pic>
      <p:sp>
        <p:nvSpPr>
          <p:cNvPr id="4" name="Symbol zastępczy tekstu 3"/>
          <p:cNvSpPr>
            <a:spLocks noGrp="1"/>
          </p:cNvSpPr>
          <p:nvPr>
            <p:ph type="body" sz="half" idx="2"/>
          </p:nvPr>
        </p:nvSpPr>
        <p:spPr>
          <a:xfrm>
            <a:off x="4953000" y="1412776"/>
            <a:ext cx="2819400" cy="4032448"/>
          </a:xfrm>
        </p:spPr>
        <p:txBody>
          <a:bodyPr>
            <a:normAutofit fontScale="92500" lnSpcReduction="20000"/>
          </a:bodyPr>
          <a:lstStyle/>
          <a:p>
            <a:r>
              <a:rPr lang="pl-PL" dirty="0">
                <a:latin typeface="Lucida Sans Unicode" panose="020B0602030504020204" pitchFamily="34" charset="0"/>
                <a:cs typeface="Lucida Sans Unicode" panose="020B0602030504020204" pitchFamily="34" charset="0"/>
              </a:rPr>
              <a:t>Wiara święta polega na przekonaniu i tej niezachwianej pewności, że w Kościele Chrystusowym złożony jest skarb. To prawdy, których duszą i sercem trzymać się należy, jeżeli chcemy osiągnąć zbawienie – tutaj złożone są Sakramenty Święte, które poświęcają dusze nasze i jednają nas z Bogiem. Tutaj sprawuje się Najświętsza Ofiara za żywych i umarłych i tutaj ogłasza się Słowo Boże, które przypomina, co czynić mamy.”</a:t>
            </a:r>
          </a:p>
          <a:p>
            <a:endParaRPr lang="pl-PL" dirty="0"/>
          </a:p>
        </p:txBody>
      </p:sp>
    </p:spTree>
    <p:extLst>
      <p:ext uri="{BB962C8B-B14F-4D97-AF65-F5344CB8AC3E}">
        <p14:creationId xmlns:p14="http://schemas.microsoft.com/office/powerpoint/2010/main" val="17917043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1600" dirty="0">
                <a:latin typeface="Lucida Sans Unicode" panose="020B0602030504020204" pitchFamily="34" charset="0"/>
                <a:cs typeface="Lucida Sans Unicode" panose="020B0602030504020204" pitchFamily="34" charset="0"/>
              </a:rPr>
              <a:t>„Kazanie na święto Trójcy Przenajświętszej, 30 maj 1920r.”</a:t>
            </a:r>
            <a:endParaRPr lang="pl-PL" sz="1600" dirty="0"/>
          </a:p>
        </p:txBody>
      </p:sp>
      <p:sp>
        <p:nvSpPr>
          <p:cNvPr id="3" name="Symbol zastępczy zawartości 2"/>
          <p:cNvSpPr>
            <a:spLocks noGrp="1"/>
          </p:cNvSpPr>
          <p:nvPr>
            <p:ph idx="1"/>
          </p:nvPr>
        </p:nvSpPr>
        <p:spPr/>
        <p:txBody>
          <a:bodyPr>
            <a:noAutofit/>
          </a:bodyPr>
          <a:lstStyle/>
          <a:p>
            <a:pPr indent="0">
              <a:buNone/>
            </a:pPr>
            <a:r>
              <a:rPr lang="pl-PL" sz="1400" b="1" dirty="0">
                <a:latin typeface="Lucida Sans Unicode" panose="020B0602030504020204" pitchFamily="34" charset="0"/>
                <a:cs typeface="Lucida Sans Unicode" panose="020B0602030504020204" pitchFamily="34" charset="0"/>
              </a:rPr>
              <a:t>„O Cnotach Boskich”</a:t>
            </a:r>
            <a:r>
              <a:rPr lang="pl-PL" sz="1400" dirty="0">
                <a:latin typeface="Lucida Sans Unicode" panose="020B0602030504020204" pitchFamily="34" charset="0"/>
                <a:cs typeface="Lucida Sans Unicode" panose="020B0602030504020204" pitchFamily="34" charset="0"/>
              </a:rPr>
              <a:t>- </a:t>
            </a:r>
            <a:r>
              <a:rPr lang="pl-PL" sz="1400" dirty="0" smtClean="0">
                <a:latin typeface="Lucida Sans Unicode" panose="020B0602030504020204" pitchFamily="34" charset="0"/>
                <a:cs typeface="Lucida Sans Unicode" panose="020B0602030504020204" pitchFamily="34" charset="0"/>
              </a:rPr>
              <a:t>„Nadzieja”</a:t>
            </a:r>
          </a:p>
          <a:p>
            <a:pPr indent="0">
              <a:buNone/>
            </a:pPr>
            <a:r>
              <a:rPr lang="pl-PL" sz="1400" dirty="0" smtClean="0">
                <a:latin typeface="Lucida Sans Unicode" panose="020B0602030504020204" pitchFamily="34" charset="0"/>
                <a:cs typeface="Lucida Sans Unicode" panose="020B0602030504020204" pitchFamily="34" charset="0"/>
              </a:rPr>
              <a:t>„</a:t>
            </a:r>
            <a:r>
              <a:rPr lang="pl-PL" sz="1400" dirty="0">
                <a:latin typeface="Lucida Sans Unicode" panose="020B0602030504020204" pitchFamily="34" charset="0"/>
                <a:cs typeface="Lucida Sans Unicode" panose="020B0602030504020204" pitchFamily="34" charset="0"/>
              </a:rPr>
              <a:t>A nadzieja jest to dar Niebios, który pociesza człowieka choćby w najgorszym położeniu, pokrzepia stroskaną duszę i tak największy nędzarz jak i bogacz lepszych oczekuje czasów, a nawet ostatnie tchnienie oddaje człowiek w tej nadziei, że do lepszego idzie życia. Człowiek tedy, chrześcijanin, wśród ucisków i boleści, myślą powinien się zwracać ku Bogu, a zwracać się powinien zwłaszcza przez modlitwę</a:t>
            </a:r>
            <a:r>
              <a:rPr lang="pl-PL" sz="1400" dirty="0" smtClean="0">
                <a:latin typeface="Lucida Sans Unicode" panose="020B0602030504020204" pitchFamily="34" charset="0"/>
                <a:cs typeface="Lucida Sans Unicode" panose="020B0602030504020204" pitchFamily="34" charset="0"/>
              </a:rPr>
              <a:t>.”</a:t>
            </a:r>
            <a:r>
              <a:rPr lang="pl-PL" sz="1400" dirty="0">
                <a:latin typeface="Lucida Sans Unicode" panose="020B0602030504020204" pitchFamily="34" charset="0"/>
                <a:cs typeface="Lucida Sans Unicode" panose="020B0602030504020204" pitchFamily="34" charset="0"/>
              </a:rPr>
              <a:t> </a:t>
            </a:r>
          </a:p>
          <a:p>
            <a:pPr indent="0">
              <a:buNone/>
            </a:pPr>
            <a:endParaRPr lang="pl-PL" sz="1400" dirty="0">
              <a:latin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28370566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1600" dirty="0">
                <a:latin typeface="Lucida Sans Unicode" panose="020B0602030504020204" pitchFamily="34" charset="0"/>
                <a:cs typeface="Lucida Sans Unicode" panose="020B0602030504020204" pitchFamily="34" charset="0"/>
              </a:rPr>
              <a:t>„Kazanie na święto Trójcy Przenajświętszej, 30 maj 1920r.”</a:t>
            </a:r>
            <a:endParaRPr lang="pl-PL" sz="1600" dirty="0"/>
          </a:p>
        </p:txBody>
      </p:sp>
      <p:sp>
        <p:nvSpPr>
          <p:cNvPr id="3" name="Symbol zastępczy zawartości 2"/>
          <p:cNvSpPr>
            <a:spLocks noGrp="1"/>
          </p:cNvSpPr>
          <p:nvPr>
            <p:ph idx="1"/>
          </p:nvPr>
        </p:nvSpPr>
        <p:spPr/>
        <p:txBody>
          <a:bodyPr>
            <a:normAutofit fontScale="70000" lnSpcReduction="20000"/>
          </a:bodyPr>
          <a:lstStyle/>
          <a:p>
            <a:pPr indent="0">
              <a:buNone/>
            </a:pPr>
            <a:r>
              <a:rPr lang="pl-PL" b="1" dirty="0">
                <a:latin typeface="Lucida Sans Unicode" panose="020B0602030504020204" pitchFamily="34" charset="0"/>
                <a:cs typeface="Lucida Sans Unicode" panose="020B0602030504020204" pitchFamily="34" charset="0"/>
              </a:rPr>
              <a:t>„O Cnotach Boskich”</a:t>
            </a:r>
            <a:r>
              <a:rPr lang="pl-PL" dirty="0">
                <a:latin typeface="Lucida Sans Unicode" panose="020B0602030504020204" pitchFamily="34" charset="0"/>
                <a:cs typeface="Lucida Sans Unicode" panose="020B0602030504020204" pitchFamily="34" charset="0"/>
              </a:rPr>
              <a:t>- „Miłość”</a:t>
            </a:r>
          </a:p>
          <a:p>
            <a:pPr indent="0">
              <a:buNone/>
            </a:pPr>
            <a:r>
              <a:rPr lang="pl-PL" dirty="0">
                <a:latin typeface="Lucida Sans Unicode" panose="020B0602030504020204" pitchFamily="34" charset="0"/>
                <a:cs typeface="Lucida Sans Unicode" panose="020B0602030504020204" pitchFamily="34" charset="0"/>
              </a:rPr>
              <a:t>„Z wiary świętej i nadziei wynika trzecia cnota: miłość chrześcijańska. Miłować Boga nade wszystko to znaczy zachowywać przykazania jego – wszystko znieść, choćby najokropniejsze, wszystkiego, choćby było najmilsze wyrzec się, gdy tego od nas Prawo Boże  </a:t>
            </a:r>
            <a:r>
              <a:rPr lang="pl-PL" dirty="0" smtClean="0">
                <a:latin typeface="Lucida Sans Unicode" panose="020B0602030504020204" pitchFamily="34" charset="0"/>
                <a:cs typeface="Lucida Sans Unicode" panose="020B0602030504020204" pitchFamily="34" charset="0"/>
              </a:rPr>
              <a:t>wymaga</a:t>
            </a:r>
            <a:r>
              <a:rPr lang="pl-PL" dirty="0">
                <a:latin typeface="Lucida Sans Unicode" panose="020B0602030504020204" pitchFamily="34" charset="0"/>
                <a:cs typeface="Lucida Sans Unicode" panose="020B0602030504020204" pitchFamily="34" charset="0"/>
              </a:rPr>
              <a:t>. Tak Pana Boga miłował Abraham, gdy na Jego rozkaz gotów był najmilszego syna poświęcić. </a:t>
            </a:r>
          </a:p>
          <a:p>
            <a:pPr indent="0">
              <a:buNone/>
            </a:pPr>
            <a:r>
              <a:rPr lang="pl-PL" dirty="0">
                <a:latin typeface="Lucida Sans Unicode" panose="020B0602030504020204" pitchFamily="34" charset="0"/>
                <a:cs typeface="Lucida Sans Unicode" panose="020B0602030504020204" pitchFamily="34" charset="0"/>
              </a:rPr>
              <a:t>Otóż to są te trzy Boskie cnoty, na których się religia nasza święta opiera, a które konieczne są nam do zbawienia, a jakżeż my je pojmujemy? Czy tak, jak należy rozumieć, by osiągnąć szczęście przyszłe?”</a:t>
            </a:r>
          </a:p>
          <a:p>
            <a:pPr indent="0">
              <a:buNone/>
            </a:pPr>
            <a:endParaRPr lang="pl-PL" dirty="0"/>
          </a:p>
        </p:txBody>
      </p:sp>
    </p:spTree>
    <p:extLst>
      <p:ext uri="{BB962C8B-B14F-4D97-AF65-F5344CB8AC3E}">
        <p14:creationId xmlns:p14="http://schemas.microsoft.com/office/powerpoint/2010/main" val="107213030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4" name="Symbol zastępczy tekstu 3"/>
          <p:cNvSpPr>
            <a:spLocks noGrp="1"/>
          </p:cNvSpPr>
          <p:nvPr>
            <p:ph type="body" sz="half" idx="2"/>
          </p:nvPr>
        </p:nvSpPr>
        <p:spPr/>
        <p:txBody>
          <a:bodyPr/>
          <a:lstStyle/>
          <a:p>
            <a:r>
              <a:rPr lang="pl-PL" dirty="0">
                <a:latin typeface="Lucida Sans Unicode" panose="020B0602030504020204" pitchFamily="34" charset="0"/>
                <a:cs typeface="Lucida Sans Unicode" panose="020B0602030504020204" pitchFamily="34" charset="0"/>
              </a:rPr>
              <a:t>Otóż to są te trzy Boskie cnoty, na których się religia nasza święta opiera, a które konieczne są nam do zbawienia, a jakżeż my je pojmujemy? Czy tak, jak należy rozumieć, by osiągnąć szczęście przyszłe?”</a:t>
            </a:r>
          </a:p>
          <a:p>
            <a:endParaRPr lang="pl-PL" dirty="0"/>
          </a:p>
          <a:p>
            <a:endParaRPr lang="pl-PL" dirty="0"/>
          </a:p>
        </p:txBody>
      </p:sp>
      <p:pic>
        <p:nvPicPr>
          <p:cNvPr id="4098" name="Picture 2"/>
          <p:cNvPicPr>
            <a:picLocks noGrp="1" noChangeAspect="1" noChangeArrowheads="1"/>
          </p:cNvPicPr>
          <p:nvPr>
            <p:ph type="pic" idx="1"/>
          </p:nvPr>
        </p:nvPicPr>
        <p:blipFill>
          <a:blip r:embed="rId2" cstate="print">
            <a:extLst>
              <a:ext uri="{28A0092B-C50C-407E-A947-70E740481C1C}">
                <a14:useLocalDpi xmlns:a14="http://schemas.microsoft.com/office/drawing/2010/main" val="0"/>
              </a:ext>
            </a:extLst>
          </a:blip>
          <a:srcRect l="41630" r="41630"/>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Obraz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3085" y="2012358"/>
            <a:ext cx="3100924" cy="2524008"/>
          </a:xfrm>
          <a:prstGeom prst="rect">
            <a:avLst/>
          </a:prstGeom>
        </p:spPr>
      </p:pic>
    </p:spTree>
    <p:extLst>
      <p:ext uri="{BB962C8B-B14F-4D97-AF65-F5344CB8AC3E}">
        <p14:creationId xmlns:p14="http://schemas.microsoft.com/office/powerpoint/2010/main" val="211935346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371600" y="1052736"/>
            <a:ext cx="6400800" cy="928464"/>
          </a:xfrm>
        </p:spPr>
        <p:txBody>
          <a:bodyPr>
            <a:noAutofit/>
          </a:bodyPr>
          <a:lstStyle/>
          <a:p>
            <a:r>
              <a:rPr lang="pl-PL" sz="1600" dirty="0" smtClean="0">
                <a:latin typeface="Lucida Sans Unicode" panose="020B0602030504020204" pitchFamily="34" charset="0"/>
                <a:cs typeface="Lucida Sans Unicode" panose="020B0602030504020204" pitchFamily="34" charset="0"/>
              </a:rPr>
              <a:t>Kazanie na uroczystość św. Antoniego, 30 czerwca 1922r.</a:t>
            </a:r>
            <a:br>
              <a:rPr lang="pl-PL" sz="1600" dirty="0" smtClean="0">
                <a:latin typeface="Lucida Sans Unicode" panose="020B0602030504020204" pitchFamily="34" charset="0"/>
                <a:cs typeface="Lucida Sans Unicode" panose="020B0602030504020204" pitchFamily="34" charset="0"/>
              </a:rPr>
            </a:br>
            <a:endParaRPr lang="pl-PL" sz="1600" dirty="0">
              <a:latin typeface="Lucida Sans Unicode" panose="020B0602030504020204" pitchFamily="34" charset="0"/>
              <a:cs typeface="Lucida Sans Unicode" panose="020B0602030504020204" pitchFamily="34" charset="0"/>
            </a:endParaRPr>
          </a:p>
        </p:txBody>
      </p:sp>
      <p:sp>
        <p:nvSpPr>
          <p:cNvPr id="3" name="Symbol zastępczy zawartości 2"/>
          <p:cNvSpPr>
            <a:spLocks noGrp="1"/>
          </p:cNvSpPr>
          <p:nvPr>
            <p:ph idx="1"/>
          </p:nvPr>
        </p:nvSpPr>
        <p:spPr>
          <a:xfrm>
            <a:off x="1371600" y="2276872"/>
            <a:ext cx="6400800" cy="3528392"/>
          </a:xfrm>
        </p:spPr>
        <p:txBody>
          <a:bodyPr>
            <a:noAutofit/>
          </a:bodyPr>
          <a:lstStyle/>
          <a:p>
            <a:pPr indent="0">
              <a:buNone/>
            </a:pPr>
            <a:r>
              <a:rPr lang="pl-PL" sz="1100" dirty="0">
                <a:latin typeface="Lucida Sans Unicode" panose="020B0602030504020204" pitchFamily="34" charset="0"/>
                <a:cs typeface="Lucida Sans Unicode" panose="020B0602030504020204" pitchFamily="34" charset="0"/>
              </a:rPr>
              <a:t>„Dziwnym jest zadanie każdego z nas ludzi tu na ziemi i dziwne jest przeznaczenie. Człowiek żyje na ziemi – przywiązany jest do rzeczy ziemskich, a ma działać dla Nieba i niebieskich rzeczy ma pożądać. Ma dążyć do wieczności, a wszystko, co ma na ziemi ma być tylko środkiem do tego wielkiego celu – do Nieba. Wielu niestety ludzi zapomina o tym celu – oddani rzeczom doczesnym zapominają o wieczności i żyją tylko dla tego świata. Przypatrzcie się temu przestworowi, który nazywamy światem, jaki panuje w nim ład i porządek i jak ciałom niebieskim dał Pan Bóg prawa i zakreślił im pewne granice, tak też dał i rodzajowi ludzkiemu – temu królowi wszelakiego stworzenia – dał pewne prawa, czyli przykazania, bez których człowiek byłby rozpętanym zwierzęciem. A zachowywanie tych Praw Bożych nazywa się właśnie miłością stwórcy, miłością Boga. </a:t>
            </a:r>
          </a:p>
        </p:txBody>
      </p:sp>
    </p:spTree>
    <p:extLst>
      <p:ext uri="{BB962C8B-B14F-4D97-AF65-F5344CB8AC3E}">
        <p14:creationId xmlns:p14="http://schemas.microsoft.com/office/powerpoint/2010/main" val="28893548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5" name="Symbol zastępczy obrazu 4"/>
          <p:cNvPicPr>
            <a:picLocks noGrp="1" noChangeAspect="1"/>
          </p:cNvPicPr>
          <p:nvPr>
            <p:ph type="pic" idx="1"/>
          </p:nvPr>
        </p:nvPicPr>
        <p:blipFill>
          <a:blip r:embed="rId2">
            <a:extLst>
              <a:ext uri="{28A0092B-C50C-407E-A947-70E740481C1C}">
                <a14:useLocalDpi xmlns:a14="http://schemas.microsoft.com/office/drawing/2010/main" val="0"/>
              </a:ext>
            </a:extLst>
          </a:blip>
          <a:srcRect t="14030" b="14030"/>
          <a:stretch>
            <a:fillRect/>
          </a:stretch>
        </p:blipFill>
        <p:spPr/>
      </p:pic>
      <p:sp>
        <p:nvSpPr>
          <p:cNvPr id="4" name="Symbol zastępczy tekstu 3"/>
          <p:cNvSpPr>
            <a:spLocks noGrp="1"/>
          </p:cNvSpPr>
          <p:nvPr>
            <p:ph type="body" sz="half" idx="2"/>
          </p:nvPr>
        </p:nvSpPr>
        <p:spPr>
          <a:xfrm>
            <a:off x="4953000" y="1772816"/>
            <a:ext cx="2819400" cy="3379320"/>
          </a:xfrm>
        </p:spPr>
        <p:txBody>
          <a:bodyPr>
            <a:normAutofit fontScale="85000" lnSpcReduction="10000"/>
          </a:bodyPr>
          <a:lstStyle/>
          <a:p>
            <a:r>
              <a:rPr lang="pl-PL" sz="1500" dirty="0">
                <a:latin typeface="Lucida Sans Unicode" panose="020B0602030504020204" pitchFamily="34" charset="0"/>
                <a:cs typeface="Lucida Sans Unicode" panose="020B0602030504020204" pitchFamily="34" charset="0"/>
              </a:rPr>
              <a:t>Taką miłością odznaczał się św. Antoni, bo wszystkie cnoty jego dają się sprowadzić do miłości Boga doskonałej. Z miłości ku Panu Bogu wyrzekł się wszystkiego, zerwał z tym światem i wstąpił do klasztoru, tam naśladując Chrystusa Pana, spełniał najniższe posługi w czasie wolnym od modlitw i rozmyślań. ”</a:t>
            </a:r>
          </a:p>
          <a:p>
            <a:endParaRPr lang="pl-PL" dirty="0"/>
          </a:p>
        </p:txBody>
      </p:sp>
      <p:sp>
        <p:nvSpPr>
          <p:cNvPr id="6" name="pole tekstowe 5"/>
          <p:cNvSpPr txBox="1"/>
          <p:nvPr/>
        </p:nvSpPr>
        <p:spPr>
          <a:xfrm>
            <a:off x="1259632" y="4869160"/>
            <a:ext cx="4017142" cy="523220"/>
          </a:xfrm>
          <a:prstGeom prst="rect">
            <a:avLst/>
          </a:prstGeom>
          <a:noFill/>
        </p:spPr>
        <p:txBody>
          <a:bodyPr wrap="square" rtlCol="0">
            <a:spAutoFit/>
          </a:bodyPr>
          <a:lstStyle/>
          <a:p>
            <a:r>
              <a:rPr lang="pl-PL" sz="2800" b="1" dirty="0" smtClean="0">
                <a:latin typeface="Monotype Corsiva" panose="03010101010201010101" pitchFamily="66" charset="0"/>
              </a:rPr>
              <a:t>   Św. Antoni Pustelnik</a:t>
            </a:r>
            <a:endParaRPr lang="pl-PL" sz="2800" b="1" dirty="0">
              <a:latin typeface="Monotype Corsiva" panose="03010101010201010101" pitchFamily="66" charset="0"/>
            </a:endParaRPr>
          </a:p>
        </p:txBody>
      </p:sp>
    </p:spTree>
    <p:extLst>
      <p:ext uri="{BB962C8B-B14F-4D97-AF65-F5344CB8AC3E}">
        <p14:creationId xmlns:p14="http://schemas.microsoft.com/office/powerpoint/2010/main" val="391684036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1600" dirty="0">
                <a:latin typeface="Lucida Sans Unicode" panose="020B0602030504020204" pitchFamily="34" charset="0"/>
                <a:cs typeface="Lucida Sans Unicode" panose="020B0602030504020204" pitchFamily="34" charset="0"/>
              </a:rPr>
              <a:t>Kazanie na uroczystość św. Anny, </a:t>
            </a:r>
            <a:r>
              <a:rPr lang="pl-PL" sz="1600" dirty="0" smtClean="0">
                <a:latin typeface="Lucida Sans Unicode" panose="020B0602030504020204" pitchFamily="34" charset="0"/>
                <a:cs typeface="Lucida Sans Unicode" panose="020B0602030504020204" pitchFamily="34" charset="0"/>
              </a:rPr>
              <a:t/>
            </a:r>
            <a:br>
              <a:rPr lang="pl-PL" sz="1600" dirty="0" smtClean="0">
                <a:latin typeface="Lucida Sans Unicode" panose="020B0602030504020204" pitchFamily="34" charset="0"/>
                <a:cs typeface="Lucida Sans Unicode" panose="020B0602030504020204" pitchFamily="34" charset="0"/>
              </a:rPr>
            </a:br>
            <a:r>
              <a:rPr lang="pl-PL" sz="1600" dirty="0" smtClean="0">
                <a:latin typeface="Lucida Sans Unicode" panose="020B0602030504020204" pitchFamily="34" charset="0"/>
                <a:cs typeface="Lucida Sans Unicode" panose="020B0602030504020204" pitchFamily="34" charset="0"/>
              </a:rPr>
              <a:t>26 </a:t>
            </a:r>
            <a:r>
              <a:rPr lang="pl-PL" sz="1600" dirty="0">
                <a:latin typeface="Lucida Sans Unicode" panose="020B0602030504020204" pitchFamily="34" charset="0"/>
                <a:cs typeface="Lucida Sans Unicode" panose="020B0602030504020204" pitchFamily="34" charset="0"/>
              </a:rPr>
              <a:t>lipca 1929r</a:t>
            </a:r>
            <a:r>
              <a:rPr lang="pl-PL" sz="1600" dirty="0"/>
              <a:t>.</a:t>
            </a:r>
          </a:p>
        </p:txBody>
      </p:sp>
      <p:sp>
        <p:nvSpPr>
          <p:cNvPr id="3" name="Symbol zastępczy zawartości 2"/>
          <p:cNvSpPr>
            <a:spLocks noGrp="1"/>
          </p:cNvSpPr>
          <p:nvPr>
            <p:ph idx="1"/>
          </p:nvPr>
        </p:nvSpPr>
        <p:spPr>
          <a:xfrm>
            <a:off x="1371600" y="1988840"/>
            <a:ext cx="6400800" cy="3744416"/>
          </a:xfrm>
        </p:spPr>
        <p:txBody>
          <a:bodyPr>
            <a:noAutofit/>
          </a:bodyPr>
          <a:lstStyle/>
          <a:p>
            <a:pPr indent="0">
              <a:buNone/>
            </a:pPr>
            <a:r>
              <a:rPr lang="pl-PL" sz="1200" b="1" dirty="0">
                <a:latin typeface="Lucida Sans Unicode" panose="020B0602030504020204" pitchFamily="34" charset="0"/>
                <a:cs typeface="Lucida Sans Unicode" panose="020B0602030504020204" pitchFamily="34" charset="0"/>
              </a:rPr>
              <a:t>„O pracy</a:t>
            </a:r>
            <a:r>
              <a:rPr lang="pl-PL" sz="1200" b="1" dirty="0" smtClean="0">
                <a:latin typeface="Lucida Sans Unicode" panose="020B0602030504020204" pitchFamily="34" charset="0"/>
                <a:cs typeface="Lucida Sans Unicode" panose="020B0602030504020204" pitchFamily="34" charset="0"/>
              </a:rPr>
              <a:t>”</a:t>
            </a:r>
          </a:p>
          <a:p>
            <a:pPr indent="0">
              <a:buNone/>
            </a:pPr>
            <a:r>
              <a:rPr lang="pl-PL" sz="1400" dirty="0" smtClean="0">
                <a:latin typeface="Lucida Sans Unicode" panose="020B0602030504020204" pitchFamily="34" charset="0"/>
                <a:cs typeface="Lucida Sans Unicode" panose="020B0602030504020204" pitchFamily="34" charset="0"/>
              </a:rPr>
              <a:t>„</a:t>
            </a:r>
            <a:r>
              <a:rPr lang="pl-PL" sz="1400" dirty="0">
                <a:latin typeface="Lucida Sans Unicode" panose="020B0602030504020204" pitchFamily="34" charset="0"/>
                <a:cs typeface="Lucida Sans Unicode" panose="020B0602030504020204" pitchFamily="34" charset="0"/>
              </a:rPr>
              <a:t>Prawie że powszechny los naszego życia na ziemi jest taki, że jedni tam szukamy szczęśliwości, gdzie jej nie masz prawdziwej, a drudzy uciekamy od drogi, która do szczęśliwości prowadzi i na takich poprzestajemy sprawach, które ani nam zasługi na wieczność, ani chwały u potomnych nie dadzą.</a:t>
            </a:r>
          </a:p>
          <a:p>
            <a:pPr indent="0">
              <a:buNone/>
            </a:pPr>
            <a:r>
              <a:rPr lang="pl-PL" sz="1400" dirty="0">
                <a:latin typeface="Lucida Sans Unicode" panose="020B0602030504020204" pitchFamily="34" charset="0"/>
                <a:cs typeface="Lucida Sans Unicode" panose="020B0602030504020204" pitchFamily="34" charset="0"/>
              </a:rPr>
              <a:t>Większą szczęśliwość serca miał św. Jan Chrzciciel w więzieniu aniżeli Herod na tronie dręczony wyrzutami sumienia. Większą spokojność w duszy miał św. Wawrzyniec na ogniu aniżeli Neron w swojej potędze. Jeżeli szczęśliwość doczesna i wieczna jest skarbem w</a:t>
            </a:r>
            <a:r>
              <a:rPr lang="pl-PL" sz="1200" dirty="0">
                <a:latin typeface="Lucida Sans Unicode" panose="020B0602030504020204" pitchFamily="34" charset="0"/>
                <a:cs typeface="Lucida Sans Unicode" panose="020B0602030504020204" pitchFamily="34" charset="0"/>
              </a:rPr>
              <a:t> </a:t>
            </a:r>
            <a:r>
              <a:rPr lang="pl-PL" sz="1400" dirty="0">
                <a:latin typeface="Lucida Sans Unicode" panose="020B0602030504020204" pitchFamily="34" charset="0"/>
                <a:cs typeface="Lucida Sans Unicode" panose="020B0602030504020204" pitchFamily="34" charset="0"/>
              </a:rPr>
              <a:t>roli ukrytym, to potrzeba pracy, aby ten skarb szczęśliwy z zakopania wydobyć. </a:t>
            </a:r>
            <a:endParaRPr lang="pl-PL" sz="1400" dirty="0"/>
          </a:p>
        </p:txBody>
      </p:sp>
    </p:spTree>
    <p:extLst>
      <p:ext uri="{BB962C8B-B14F-4D97-AF65-F5344CB8AC3E}">
        <p14:creationId xmlns:p14="http://schemas.microsoft.com/office/powerpoint/2010/main" val="92486155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1600" dirty="0">
                <a:latin typeface="Lucida Sans Unicode" panose="020B0602030504020204" pitchFamily="34" charset="0"/>
                <a:cs typeface="Lucida Sans Unicode" panose="020B0602030504020204" pitchFamily="34" charset="0"/>
              </a:rPr>
              <a:t>Kazanie na uroczystość św. Anny, </a:t>
            </a:r>
            <a:br>
              <a:rPr lang="pl-PL" sz="1600" dirty="0">
                <a:latin typeface="Lucida Sans Unicode" panose="020B0602030504020204" pitchFamily="34" charset="0"/>
                <a:cs typeface="Lucida Sans Unicode" panose="020B0602030504020204" pitchFamily="34" charset="0"/>
              </a:rPr>
            </a:br>
            <a:r>
              <a:rPr lang="pl-PL" sz="1600" dirty="0">
                <a:latin typeface="Lucida Sans Unicode" panose="020B0602030504020204" pitchFamily="34" charset="0"/>
                <a:cs typeface="Lucida Sans Unicode" panose="020B0602030504020204" pitchFamily="34" charset="0"/>
              </a:rPr>
              <a:t>26 lipca 1929r.</a:t>
            </a:r>
          </a:p>
        </p:txBody>
      </p:sp>
      <p:sp>
        <p:nvSpPr>
          <p:cNvPr id="3" name="Symbol zastępczy zawartości 2"/>
          <p:cNvSpPr>
            <a:spLocks noGrp="1"/>
          </p:cNvSpPr>
          <p:nvPr>
            <p:ph idx="1"/>
          </p:nvPr>
        </p:nvSpPr>
        <p:spPr>
          <a:xfrm>
            <a:off x="1371600" y="2132856"/>
            <a:ext cx="6400800" cy="3744416"/>
          </a:xfrm>
        </p:spPr>
        <p:txBody>
          <a:bodyPr>
            <a:normAutofit fontScale="47500" lnSpcReduction="20000"/>
          </a:bodyPr>
          <a:lstStyle/>
          <a:p>
            <a:pPr indent="0">
              <a:buNone/>
            </a:pPr>
            <a:r>
              <a:rPr lang="pl-PL" sz="2900" dirty="0">
                <a:latin typeface="Lucida Sans Unicode" panose="020B0602030504020204" pitchFamily="34" charset="0"/>
                <a:cs typeface="Lucida Sans Unicode" panose="020B0602030504020204" pitchFamily="34" charset="0"/>
              </a:rPr>
              <a:t>Jeżeli ta szczęśliwość jest perłą, więc potrzeba pracy, aby tę tak drogą i pożądaną perłę </a:t>
            </a:r>
            <a:r>
              <a:rPr lang="pl-PL" sz="2900" dirty="0" smtClean="0">
                <a:latin typeface="Lucida Sans Unicode" panose="020B0602030504020204" pitchFamily="34" charset="0"/>
                <a:cs typeface="Lucida Sans Unicode" panose="020B0602030504020204" pitchFamily="34" charset="0"/>
              </a:rPr>
              <a:t>wynaleźć. Praca </a:t>
            </a:r>
            <a:r>
              <a:rPr lang="pl-PL" sz="2900" dirty="0">
                <a:latin typeface="Lucida Sans Unicode" panose="020B0602030504020204" pitchFamily="34" charset="0"/>
                <a:cs typeface="Lucida Sans Unicode" panose="020B0602030504020204" pitchFamily="34" charset="0"/>
              </a:rPr>
              <a:t>jest matką szczęścia – praca i pilność rodzi bogactwo, daje siłę i wytrwałość, a duszy spokojność i wesołość. </a:t>
            </a:r>
            <a:endParaRPr lang="pl-PL" sz="2900" dirty="0"/>
          </a:p>
          <a:p>
            <a:pPr indent="0">
              <a:buNone/>
            </a:pPr>
            <a:r>
              <a:rPr lang="pl-PL" sz="2900" dirty="0" smtClean="0">
                <a:latin typeface="Lucida Sans Unicode" panose="020B0602030504020204" pitchFamily="34" charset="0"/>
                <a:cs typeface="Lucida Sans Unicode" panose="020B0602030504020204" pitchFamily="34" charset="0"/>
              </a:rPr>
              <a:t>Na </a:t>
            </a:r>
            <a:r>
              <a:rPr lang="pl-PL" sz="2900" dirty="0">
                <a:latin typeface="Lucida Sans Unicode" panose="020B0602030504020204" pitchFamily="34" charset="0"/>
                <a:cs typeface="Lucida Sans Unicode" panose="020B0602030504020204" pitchFamily="34" charset="0"/>
              </a:rPr>
              <a:t>świecie są różne stany i zawody. Tak było i będzie i żadna moc ludzka tego nie zmieni, bo Bóg tak sam ustanowił. Dziś trudno o dobrych rzemieślników, robotników polowych, bardzo trudno o dobre i wierne sługi. Każdy od Boga ma przeznaczoną pracę i pracą swą przyczynia się do szczęścia drugich – do czego i św. Paweł napomina: „Proszę was, abyście chodzili drogą powołania, którą wam Bóg wyznaczył.”. W Imię Boże pracuje ten, kto pracuje rzetelnie i nie zaniedbuje rzeczy ważnych dla mniej ważnych. W Imię Boże pracuje ten, kto uświęca pracę pobożnymi myślami, modlitwą, a przede wszystkim poddaje się woli Bożej i ufności w </a:t>
            </a:r>
            <a:r>
              <a:rPr lang="pl-PL" sz="2900" dirty="0" smtClean="0">
                <a:latin typeface="Lucida Sans Unicode" panose="020B0602030504020204" pitchFamily="34" charset="0"/>
                <a:cs typeface="Lucida Sans Unicode" panose="020B0602030504020204" pitchFamily="34" charset="0"/>
              </a:rPr>
              <a:t>Jego </a:t>
            </a:r>
            <a:r>
              <a:rPr lang="pl-PL" sz="2900" dirty="0">
                <a:latin typeface="Lucida Sans Unicode" panose="020B0602030504020204" pitchFamily="34" charset="0"/>
                <a:cs typeface="Lucida Sans Unicode" panose="020B0602030504020204" pitchFamily="34" charset="0"/>
              </a:rPr>
              <a:t>Opatrzność.”</a:t>
            </a:r>
          </a:p>
          <a:p>
            <a:pPr indent="0">
              <a:buNone/>
            </a:pPr>
            <a:endParaRPr lang="pl-PL" dirty="0"/>
          </a:p>
        </p:txBody>
      </p:sp>
    </p:spTree>
    <p:extLst>
      <p:ext uri="{BB962C8B-B14F-4D97-AF65-F5344CB8AC3E}">
        <p14:creationId xmlns:p14="http://schemas.microsoft.com/office/powerpoint/2010/main" val="245656722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6" name="Symbol zastępczy obrazu 5"/>
          <p:cNvPicPr>
            <a:picLocks noGrp="1" noChangeAspect="1"/>
          </p:cNvPicPr>
          <p:nvPr>
            <p:ph type="pic" idx="1"/>
          </p:nvPr>
        </p:nvPicPr>
        <p:blipFill>
          <a:blip r:embed="rId2">
            <a:extLst>
              <a:ext uri="{28A0092B-C50C-407E-A947-70E740481C1C}">
                <a14:useLocalDpi xmlns:a14="http://schemas.microsoft.com/office/drawing/2010/main" val="0"/>
              </a:ext>
            </a:extLst>
          </a:blip>
          <a:srcRect t="14312" b="14312"/>
          <a:stretch>
            <a:fillRect/>
          </a:stretch>
        </p:blipFill>
        <p:spPr/>
      </p:pic>
      <p:sp>
        <p:nvSpPr>
          <p:cNvPr id="4" name="Symbol zastępczy tekstu 3"/>
          <p:cNvSpPr>
            <a:spLocks noGrp="1"/>
          </p:cNvSpPr>
          <p:nvPr>
            <p:ph type="body" sz="half" idx="2"/>
          </p:nvPr>
        </p:nvSpPr>
        <p:spPr/>
        <p:txBody>
          <a:bodyPr>
            <a:normAutofit lnSpcReduction="10000"/>
          </a:bodyPr>
          <a:lstStyle/>
          <a:p>
            <a:r>
              <a:rPr lang="pl-PL" dirty="0">
                <a:latin typeface="Lucida Sans Unicode" panose="020B0602030504020204" pitchFamily="34" charset="0"/>
                <a:cs typeface="Lucida Sans Unicode" panose="020B0602030504020204" pitchFamily="34" charset="0"/>
              </a:rPr>
              <a:t>W Imię Boże pracuje ten, kto pracuje rzetelnie i nie zaniedbuje rzeczy ważnych dla mniej ważnych. W Imię Boże pracuje ten, kto uświęca pracę pobożnymi myślami, modlitwą, a przede wszystkim poddaje się woli Bożej i ufności w Jego Opatrzność.”</a:t>
            </a:r>
          </a:p>
          <a:p>
            <a:endParaRPr lang="pl-PL" dirty="0"/>
          </a:p>
          <a:p>
            <a:endParaRPr lang="pl-PL" dirty="0"/>
          </a:p>
        </p:txBody>
      </p:sp>
      <p:sp>
        <p:nvSpPr>
          <p:cNvPr id="7" name="pole tekstowe 6"/>
          <p:cNvSpPr txBox="1"/>
          <p:nvPr/>
        </p:nvSpPr>
        <p:spPr>
          <a:xfrm>
            <a:off x="2051720" y="4941168"/>
            <a:ext cx="1656184" cy="523220"/>
          </a:xfrm>
          <a:prstGeom prst="rect">
            <a:avLst/>
          </a:prstGeom>
          <a:noFill/>
        </p:spPr>
        <p:txBody>
          <a:bodyPr wrap="square" rtlCol="0">
            <a:spAutoFit/>
          </a:bodyPr>
          <a:lstStyle/>
          <a:p>
            <a:r>
              <a:rPr lang="pl-PL" sz="2800" b="1" dirty="0" smtClean="0">
                <a:latin typeface="Monotype Corsiva" panose="03010101010201010101" pitchFamily="66" charset="0"/>
              </a:rPr>
              <a:t>Św. Anna</a:t>
            </a:r>
            <a:endParaRPr lang="pl-PL" sz="2800" b="1" dirty="0">
              <a:latin typeface="Monotype Corsiva" panose="03010101010201010101" pitchFamily="66" charset="0"/>
            </a:endParaRPr>
          </a:p>
        </p:txBody>
      </p:sp>
    </p:spTree>
    <p:extLst>
      <p:ext uri="{BB962C8B-B14F-4D97-AF65-F5344CB8AC3E}">
        <p14:creationId xmlns:p14="http://schemas.microsoft.com/office/powerpoint/2010/main" val="199501296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kskluzywny">
  <a:themeElements>
    <a:clrScheme name="Ekskluzywny">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Czarny krawat">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kskluzywny">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70000"/>
              </a:schemeClr>
            </a:gs>
            <a:gs pos="100000">
              <a:schemeClr val="phClr">
                <a:shade val="80000"/>
              </a:schemeClr>
            </a:gs>
          </a:gsLst>
          <a:path path="circle">
            <a:fillToRect l="50000" t="100000" r="100000" b="100000"/>
          </a:path>
        </a:gradFill>
        <a:blipFill rotWithShape="1">
          <a:blip xmlns:r="http://schemas.openxmlformats.org/officeDocument/2006/relationships" r:embed="rId1">
            <a:duotone>
              <a:schemeClr val="phClr">
                <a:shade val="30000"/>
                <a:satMod val="200000"/>
              </a:schemeClr>
              <a:schemeClr val="phClr">
                <a:tint val="20000"/>
              </a:schemeClr>
            </a:duotone>
          </a:blip>
          <a:stretch/>
        </a:blip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Couture</Template>
  <TotalTime>440</TotalTime>
  <Words>2868</Words>
  <Application>Microsoft Office PowerPoint</Application>
  <PresentationFormat>Pokaz na ekranie (4:3)</PresentationFormat>
  <Paragraphs>164</Paragraphs>
  <Slides>34</Slides>
  <Notes>0</Notes>
  <HiddenSlides>0</HiddenSlides>
  <MMClips>0</MMClips>
  <ScaleCrop>false</ScaleCrop>
  <HeadingPairs>
    <vt:vector size="4" baseType="variant">
      <vt:variant>
        <vt:lpstr>Motyw</vt:lpstr>
      </vt:variant>
      <vt:variant>
        <vt:i4>1</vt:i4>
      </vt:variant>
      <vt:variant>
        <vt:lpstr>Tytuły slajdów</vt:lpstr>
      </vt:variant>
      <vt:variant>
        <vt:i4>34</vt:i4>
      </vt:variant>
    </vt:vector>
  </HeadingPairs>
  <TitlesOfParts>
    <vt:vector size="35" baseType="lpstr">
      <vt:lpstr>Ekskluzywny</vt:lpstr>
      <vt:lpstr>Prezentacja programu PowerPoint</vt:lpstr>
      <vt:lpstr>Prezentacja programu PowerPoint</vt:lpstr>
      <vt:lpstr>Parafia Lesko</vt:lpstr>
      <vt:lpstr>Księża proboszczowie w lesku  w latach1478- 1745.</vt:lpstr>
      <vt:lpstr>Księża proboszczowie w lesku  w latach 1475- 2013.</vt:lpstr>
      <vt:lpstr>Biografia </vt:lpstr>
      <vt:lpstr>POWOŁANIE DO LESKA</vt:lpstr>
      <vt:lpstr>LIST OD HRABIEGO AUGUSTA KRASICKIEGO- FRAGMENT</vt:lpstr>
      <vt:lpstr>Lesko- nowe probostwo</vt:lpstr>
      <vt:lpstr>Jan henryk rosen</vt:lpstr>
      <vt:lpstr>Jan henryk rosen</vt:lpstr>
      <vt:lpstr>Prezentacja programu PowerPoint</vt:lpstr>
      <vt:lpstr>Dokonania ks. proboszcza</vt:lpstr>
      <vt:lpstr>Józef Budziak: „dzieje Leska  1918- 1939”- fragment</vt:lpstr>
      <vt:lpstr>Ii wojna światowa 1939- 1945</vt:lpstr>
      <vt:lpstr> Ii wojna światowa 1939- 1945</vt:lpstr>
      <vt:lpstr>Ii wojna światowa 1939- 1945</vt:lpstr>
      <vt:lpstr>Po wojnie</vt:lpstr>
      <vt:lpstr>Prezentacja programu PowerPoint</vt:lpstr>
      <vt:lpstr>         </vt:lpstr>
      <vt:lpstr>„O wojnie”- fragment  Kazania z 1920r.</vt:lpstr>
      <vt:lpstr>Prezentacja programu PowerPoint</vt:lpstr>
      <vt:lpstr>„O oddawaniu czci najświętszej Maryi Pannie”- fragment  Kazania z 1920r.</vt:lpstr>
      <vt:lpstr>„O oddawaniu czci najświętszej Maryi Pannie”- fragment  Kazania z 1920r.</vt:lpstr>
      <vt:lpstr>„Kazanie na święto Trójcy Przenajświętszej, 30 maj 1920r.”</vt:lpstr>
      <vt:lpstr>Prezentacja programu PowerPoint</vt:lpstr>
      <vt:lpstr>„Kazanie na święto Trójcy Przenajświętszej, 30 maj 1920r.”</vt:lpstr>
      <vt:lpstr>„Kazanie na święto Trójcy Przenajświętszej, 30 maj 1920r.”</vt:lpstr>
      <vt:lpstr>Prezentacja programu PowerPoint</vt:lpstr>
      <vt:lpstr>Kazanie na uroczystość św. Antoniego, 30 czerwca 1922r. </vt:lpstr>
      <vt:lpstr>Prezentacja programu PowerPoint</vt:lpstr>
      <vt:lpstr>Kazanie na uroczystość św. Anny,  26 lipca 1929r.</vt:lpstr>
      <vt:lpstr>Kazanie na uroczystość św. Anny,  26 lipca 1929r.</vt:lpstr>
      <vt:lpstr>Prezentacja programu PowerPoint</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Ksiądz Ludwik Paluch  1885- 1960</dc:title>
  <dc:creator>Alicja Lewandowska</dc:creator>
  <cp:lastModifiedBy>Alicja Lewandowska</cp:lastModifiedBy>
  <cp:revision>33</cp:revision>
  <dcterms:created xsi:type="dcterms:W3CDTF">2013-11-16T20:48:50Z</dcterms:created>
  <dcterms:modified xsi:type="dcterms:W3CDTF">2014-02-10T11:51:45Z</dcterms:modified>
</cp:coreProperties>
</file>